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6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DAFF6-2182-48F5-AB5F-1EC8FD920E3C}">
          <p14:sldIdLst>
            <p14:sldId id="256"/>
            <p14:sldId id="282"/>
            <p14:sldId id="283"/>
            <p14:sldId id="284"/>
            <p14:sldId id="285"/>
            <p14:sldId id="286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000BD-52A4-45A6-B15B-3132EA30FD85}" type="datetimeFigureOut">
              <a:rPr lang="x-none" smtClean="0"/>
              <a:t>09/03/2024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4FF8F-7FE0-4672-8C67-E3E722133BA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08E074-4136-4A6C-98BD-017BA896B7B8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01944A-7E8D-47BD-8D55-30B863302B5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304256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GB" sz="4000" dirty="0"/>
              <a:t>Federal University Gashua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/>
              <a:t>Department of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916416" cy="1512168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GB" sz="7000" dirty="0" smtClean="0"/>
              <a:t>CPS 301</a:t>
            </a:r>
            <a:r>
              <a:rPr lang="en-GB" sz="7000" dirty="0"/>
              <a:t>: </a:t>
            </a:r>
            <a:r>
              <a:rPr lang="en-GB" sz="7000" dirty="0" smtClean="0"/>
              <a:t>OBJECT </a:t>
            </a:r>
            <a:r>
              <a:rPr lang="en-GB" sz="7000" dirty="0"/>
              <a:t>ORIENTED </a:t>
            </a:r>
            <a:r>
              <a:rPr lang="en-GB" sz="7000" dirty="0" smtClean="0"/>
              <a:t>PROGRAMMING </a:t>
            </a:r>
          </a:p>
          <a:p>
            <a:pPr algn="ctr"/>
            <a:r>
              <a:rPr lang="en-GB" sz="7000" dirty="0" smtClean="0"/>
              <a:t> </a:t>
            </a:r>
            <a:endParaRPr lang="en-GB" sz="7000" dirty="0"/>
          </a:p>
          <a:p>
            <a:pPr algn="ctr"/>
            <a:r>
              <a:rPr lang="en-GB" sz="7000" b="1" dirty="0" smtClean="0"/>
              <a:t>PROJECT TOPIC: create a website for finding and comparing price of product </a:t>
            </a:r>
            <a:endParaRPr lang="en-GB" sz="7000" b="1" dirty="0"/>
          </a:p>
          <a:p>
            <a:pPr algn="ctr"/>
            <a:endParaRPr lang="en-GB" sz="8000" b="1" dirty="0"/>
          </a:p>
          <a:p>
            <a:pPr algn="ctr"/>
            <a:endParaRPr lang="en-GB" b="1" dirty="0"/>
          </a:p>
          <a:p>
            <a:pPr algn="ctr"/>
            <a:endParaRPr lang="en-GB" sz="6200" b="1" dirty="0"/>
          </a:p>
          <a:p>
            <a:pPr algn="ctr"/>
            <a:endParaRPr lang="en-GB" sz="6200" b="1" dirty="0"/>
          </a:p>
          <a:p>
            <a:pPr algn="ctr"/>
            <a:endParaRPr lang="en-GB" sz="8000" b="1" dirty="0"/>
          </a:p>
          <a:p>
            <a:pPr algn="ctr"/>
            <a:endParaRPr lang="en-GB" sz="8000" b="1" dirty="0"/>
          </a:p>
        </p:txBody>
      </p:sp>
      <p:pic>
        <p:nvPicPr>
          <p:cNvPr id="4" name="Picture 3" descr="lll2-275x3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7" y="116632"/>
            <a:ext cx="151216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4226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969168"/>
              </p:ext>
            </p:extLst>
          </p:nvPr>
        </p:nvGraphicFramePr>
        <p:xfrm>
          <a:off x="457200" y="981075"/>
          <a:ext cx="5486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Matric/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1516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jamil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muhammad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Ubaidullahi</a:t>
                      </a:r>
                      <a:r>
                        <a:rPr lang="en-US" baseline="0" dirty="0" err="1" smtClean="0"/>
                        <a:t>jamilmohammad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Yahaya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Isah</a:t>
                      </a:r>
                      <a:r>
                        <a:rPr lang="en-US" baseline="0" dirty="0" smtClean="0"/>
                        <a:t> Baba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Yahayaisah</a:t>
                      </a:r>
                      <a:r>
                        <a:rPr lang="en-US" baseline="0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Alhassan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Salisu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Ya”u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U20/CPS/1059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Marapah11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Ahmad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U22/CPS/2009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Bwuro02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998E6E-7E74-4AE2-B7CB-BC21DD8A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Table of members 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21742812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5AAA25-0473-AD56-EAF0-156174F2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56826E7-D614-3539-FA7E-CA0E48EA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x-none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our presentation on online </a:t>
            </a:r>
            <a:r>
              <a:rPr lang="en-US" dirty="0" smtClean="0"/>
              <a:t>price control.</a:t>
            </a:r>
            <a:endParaRPr lang="en-US" dirty="0"/>
          </a:p>
          <a:p>
            <a:r>
              <a:rPr lang="en-US" dirty="0"/>
              <a:t>Main purpose: to manage and have </a:t>
            </a:r>
            <a:r>
              <a:rPr lang="en-US" dirty="0" smtClean="0"/>
              <a:t>efficient price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23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B6DFD1-831B-5649-4635-80F9DF0A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80D96F-CA14-E680-76AC-D816B9A7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PROJECT OBJECTIVE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0CC05BF-F062-DAED-8870-000A35E3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26563"/>
          </a:xfrm>
        </p:spPr>
        <p:txBody>
          <a:bodyPr/>
          <a:lstStyle/>
          <a:p>
            <a:pPr algn="just"/>
            <a:r>
              <a:rPr lang="en-US" dirty="0"/>
              <a:t>Efficient and smooth online price control.</a:t>
            </a:r>
            <a:endParaRPr lang="en-US" dirty="0" smtClean="0"/>
          </a:p>
          <a:p>
            <a:pPr algn="just"/>
            <a:r>
              <a:rPr lang="en-US" dirty="0" smtClean="0"/>
              <a:t>Easy </a:t>
            </a:r>
            <a:r>
              <a:rPr lang="en-US" dirty="0"/>
              <a:t>access </a:t>
            </a:r>
            <a:r>
              <a:rPr lang="en-US" dirty="0" smtClean="0"/>
              <a:t>to the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281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63607-67CA-ED05-4311-3378F2D1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54C7B8-DB9F-F18A-B4FC-5E65F465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KEY </a:t>
            </a:r>
            <a:r>
              <a:rPr lang="en-US" sz="2400" dirty="0" smtClean="0"/>
              <a:t>FEATURES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CA72B2E-0517-56EA-1EB8-45A3CFA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algn="just"/>
            <a:r>
              <a:rPr lang="en-US" sz="1800" dirty="0"/>
              <a:t>Sign up/ sign in for  </a:t>
            </a:r>
            <a:r>
              <a:rPr lang="en-US" sz="1800" dirty="0" smtClean="0"/>
              <a:t>person and marketer </a:t>
            </a:r>
            <a:endParaRPr lang="en-US" sz="1800" dirty="0"/>
          </a:p>
          <a:p>
            <a:r>
              <a:rPr lang="en-US" sz="1800" dirty="0" smtClean="0"/>
              <a:t>Getting the product at the time.</a:t>
            </a:r>
            <a:endParaRPr lang="en-US" sz="1800" dirty="0"/>
          </a:p>
          <a:p>
            <a:pPr marL="0" marR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158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5C75DB0-BF21-F18C-2771-F9DE28EA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0E0A31-76CA-E44E-9759-DD60D32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BENEFITS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505FA78-5CFC-E2E0-882A-A41E73EE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It is very beneficial to the </a:t>
            </a:r>
            <a:r>
              <a:rPr lang="en-US" sz="1800" dirty="0" smtClean="0"/>
              <a:t>marketer in </a:t>
            </a:r>
            <a:r>
              <a:rPr lang="en-US" sz="1800" dirty="0"/>
              <a:t>term of easy and fast access </a:t>
            </a:r>
            <a:r>
              <a:rPr lang="en-US" sz="1800" dirty="0" smtClean="0"/>
              <a:t>of the person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640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49005F-A299-E4ED-CDFF-97CE983E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ADB9320-E51E-E31E-4480-9E499A8E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297"/>
            <a:ext cx="8229600" cy="850106"/>
          </a:xfrm>
        </p:spPr>
        <p:txBody>
          <a:bodyPr>
            <a:normAutofit/>
          </a:bodyPr>
          <a:lstStyle/>
          <a:p>
            <a:pPr marL="0" marR="0">
              <a:spcBef>
                <a:spcPts val="375"/>
              </a:spcBef>
              <a:spcAft>
                <a:spcPts val="375"/>
              </a:spcAft>
            </a:pPr>
            <a:r>
              <a:rPr lang="en-US" sz="2400" dirty="0"/>
              <a:t>CONCLUSION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492C7E5-FDF1-91DC-6725-B14EFF3B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 smtClean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smtClean="0"/>
              <a:t>The main importance of  </a:t>
            </a:r>
            <a:r>
              <a:rPr lang="en-GB" sz="1800" dirty="0"/>
              <a:t>price of </a:t>
            </a:r>
            <a:r>
              <a:rPr lang="en-GB" sz="1800" dirty="0" smtClean="0"/>
              <a:t>control</a:t>
            </a:r>
            <a:r>
              <a:rPr lang="en-US" sz="1800" dirty="0" smtClean="0"/>
              <a:t> it bring easy access of knowing and good way of having a good product.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2168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1258</TotalTime>
  <Words>150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Federal University Gashua  Department of Computer Science</vt:lpstr>
      <vt:lpstr>Table of members </vt:lpstr>
      <vt:lpstr>INTRODUCTION</vt:lpstr>
      <vt:lpstr>PROJECT OBJECTIVE</vt:lpstr>
      <vt:lpstr>KEY FEATURES</vt:lpstr>
      <vt:lpstr>BENEFITS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Gashua Department of Computer Science</dc:title>
  <dc:creator>Usman</dc:creator>
  <cp:lastModifiedBy>alhassan</cp:lastModifiedBy>
  <cp:revision>176</cp:revision>
  <dcterms:created xsi:type="dcterms:W3CDTF">2017-11-24T01:16:36Z</dcterms:created>
  <dcterms:modified xsi:type="dcterms:W3CDTF">2024-03-09T18:59:50Z</dcterms:modified>
</cp:coreProperties>
</file>