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57" r:id="rId4"/>
    <p:sldId id="267" r:id="rId5"/>
    <p:sldId id="262" r:id="rId6"/>
    <p:sldId id="264" r:id="rId7"/>
    <p:sldId id="265" r:id="rId8"/>
    <p:sldId id="275" r:id="rId9"/>
    <p:sldId id="269" r:id="rId10"/>
    <p:sldId id="276" r:id="rId11"/>
    <p:sldId id="285" r:id="rId12"/>
    <p:sldId id="279" r:id="rId13"/>
    <p:sldId id="261" r:id="rId14"/>
  </p:sldIdLst>
  <p:sldSz cx="12192000" cy="6858000"/>
  <p:notesSz cx="6858000" cy="9144000"/>
  <p:embeddedFontLst>
    <p:embeddedFont>
      <p:font typeface="微软雅黑 Light" panose="020B0502040204020203" charset="-122"/>
      <p:regular r:id="rId20"/>
    </p:embeddedFont>
    <p:embeddedFont>
      <p:font typeface="icomoon" charset="0"/>
      <p:regular r:id="rId21"/>
    </p:embeddedFont>
    <p:embeddedFont>
      <p:font typeface="Yu Gothic UI Semibold" panose="020B0700000000000000" charset="-128"/>
      <p:bold r:id="rId22"/>
    </p:embeddedFont>
    <p:embeddedFont>
      <p:font typeface="方正卡通简体" panose="03000509000000000000" charset="0"/>
      <p:regular r:id="rId23"/>
    </p:embeddedFont>
    <p:embeddedFont>
      <p:font typeface="方正喵呜体" panose="02010600010101010101" charset="0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1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6035" y="23304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182620" y="1150620"/>
            <a:ext cx="8034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loading the package, we can see that the program bar has loaded the blocks made by YahBoom.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55" y="1892935"/>
            <a:ext cx="5755005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2110" y="833755"/>
            <a:ext cx="8176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You can set the download path in the U disk of micro:bit, download it to the computer, and then copy it 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1821180"/>
            <a:ext cx="5316855" cy="4300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2170" y="71501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9047185" cy="846007"/>
            <a:chOff x="1368157" y="1292335"/>
            <a:chExt cx="9047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1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0497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micro:bit introduce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1425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05341" y="1754802"/>
              <a:ext cx="263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3" action="ppaction://hlinksldjump"/>
                </a:rPr>
                <a:t>Open programming web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7982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8434" y="1754802"/>
              <a:ext cx="2739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4" action="ppaction://hlinksldjump"/>
                </a:rPr>
                <a:t>Add YahBoom extension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0181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2162" y="1754978"/>
              <a:ext cx="1313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Downtown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1311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1</a:t>
            </a:r>
            <a:endParaRPr lang="zh-CN" alt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0542" y="1130233"/>
            <a:ext cx="367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What's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?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810" y="1775460"/>
            <a:ext cx="1009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Bit is a microcomputer designed by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BBC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adolescent programming education, which is developed by Microsoft, Samsung, ARM, University of Lancaster, UK and so on.</a:t>
            </a:r>
            <a:endParaRPr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783205"/>
            <a:ext cx="10190480" cy="28092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10922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976" y="3061900"/>
            <a:ext cx="15252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features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45085"/>
            <a:ext cx="1272540" cy="7886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1150620"/>
            <a:ext cx="8799830" cy="45904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23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356610" y="121094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95855"/>
            <a:ext cx="5561965" cy="238125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3470" y="989330"/>
            <a:ext cx="7282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entering the micro:bit, click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Let's Code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1357630"/>
            <a:ext cx="6124575" cy="4778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94965" y="975995"/>
            <a:ext cx="844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You can get into the programming page.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1856105"/>
            <a:ext cx="5715000" cy="4288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5620" y="947420"/>
            <a:ext cx="817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then Click Add Package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15" y="1591945"/>
            <a:ext cx="5924550" cy="45091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0985" y="1150620"/>
            <a:ext cx="859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Enter the URL in the input column: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Then click Mbit, and you can add the package successfully.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2072640"/>
            <a:ext cx="6521450" cy="2043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4403090"/>
            <a:ext cx="6520180" cy="17208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3139</Words>
  <Application>WPS 演示</Application>
  <PresentationFormat>自定义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icomoon</vt:lpstr>
      <vt:lpstr>Yu Gothic UI Semibold</vt:lpstr>
      <vt:lpstr>Comic Sans MS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73</cp:revision>
  <dcterms:created xsi:type="dcterms:W3CDTF">2014-02-21T16:31:00Z</dcterms:created>
  <dcterms:modified xsi:type="dcterms:W3CDTF">2018-04-08T03:53:53Z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