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5150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24</a:t>
            </a:r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（</a:t>
            </a:r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2</a:t>
            </a:r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）</a:t>
            </a:r>
            <a:endParaRPr lang="zh-CN" altLang="en-US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endParaRPr lang="en-US" altLang="zh-CN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Fruit pia</a:t>
            </a:r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no</a:t>
            </a:r>
            <a:endParaRPr lang="en-US" altLang="zh-CN" sz="2400" dirty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6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14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3984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70200" y="4865370"/>
            <a:ext cx="8371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Happy Birthday!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on the Micro:bit LED dot matrix. Then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Micro:bit LED dot matrix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display M, which is the middle tone.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we prese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button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can switch to L or H tone.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085" y="882015"/>
            <a:ext cx="6909435" cy="3771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4880" y="1323340"/>
            <a:ext cx="38379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8 X Fruits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Button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11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356870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820035" y="5561965"/>
            <a:ext cx="824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TOUCKKEY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932180"/>
            <a:ext cx="734822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963545" y="855980"/>
          <a:ext cx="800671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85"/>
                <a:gridCol w="1778000"/>
                <a:gridCol w="1497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Fruit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P2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P5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P8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P11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P12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P13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P14</a:t>
                      </a:r>
                      <a:r>
                        <a:rPr lang="zh-CN" altLang="en-US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、</a:t>
                      </a:r>
                      <a:r>
                        <a:rPr lang="en-US" altLang="zh-CN" sz="18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P15</a:t>
                      </a:r>
                      <a:endParaRPr lang="en-US" altLang="zh-CN" sz="1800" b="0" dirty="0" smtClean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方正少儿_GBK" panose="02000000000000000000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8 X Fruits</a:t>
                      </a:r>
                      <a:endParaRPr lang="en-US" altLang="zh-CN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8920" y="2760980"/>
            <a:ext cx="5622925" cy="3235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8920" y="2533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225" y="876300"/>
            <a:ext cx="3950335" cy="5194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30" y="876300"/>
            <a:ext cx="3924300" cy="278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0" y="3706495"/>
            <a:ext cx="4277360" cy="236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1160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876300"/>
            <a:ext cx="4007485" cy="3951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876300"/>
            <a:ext cx="4580890" cy="4015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9920" y="25463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886460"/>
            <a:ext cx="5010785" cy="51511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6413" y="2392907"/>
            <a:ext cx="1883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1790" y="25527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演示</Application>
  <PresentationFormat>自定义</PresentationFormat>
  <Paragraphs>141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336</cp:revision>
  <dcterms:created xsi:type="dcterms:W3CDTF">2014-02-21T16:31:00Z</dcterms:created>
  <dcterms:modified xsi:type="dcterms:W3CDTF">2019-07-09T00:51:34Z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