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302" r:id="rId9"/>
    <p:sldId id="294" r:id="rId10"/>
    <p:sldId id="268" r:id="rId11"/>
    <p:sldId id="292" r:id="rId12"/>
    <p:sldId id="261" r:id="rId13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方正卡通简体" panose="03000509000000000000" charset="0"/>
      <p:regular r:id="rId19"/>
    </p:embeddedFont>
    <p:embeddedFont>
      <p:font typeface="方正喵呜体" panose="02010600010101010101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211"/>
    <a:srgbClr val="EC2FEF"/>
    <a:srgbClr val="30C9CE"/>
    <a:srgbClr val="EDA711"/>
    <a:srgbClr val="0B16A2"/>
    <a:srgbClr val="A40B9B"/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720" y="-96"/>
      </p:cViewPr>
      <p:guideLst>
        <p:guide orient="horz" pos="2131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25 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3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Smart home system</a:t>
            </a:r>
            <a:endParaRPr lang="zh-CN" altLang="en-US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13" y="2392907"/>
            <a:ext cx="1883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1064895"/>
            <a:ext cx="6689725" cy="477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779673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140" y="68175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4470" y="4311650"/>
            <a:ext cx="86607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</a:t>
            </a:r>
            <a:r>
              <a:rPr lang="zh-CN" alt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en-US" altLang="zh-CN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Happy Birthday!</a:t>
            </a:r>
            <a:r>
              <a:rPr lang="zh-CN" alt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on the Micro:bit LED dot matrix. When the ultrasound module detects that someone is approaching, Micro:bit LED dot matrix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display a smile, opens the door and lights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up RGB light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at home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hen the person walks into the house, the door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 close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automatically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and RGB light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 close,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Micro:bit LED dot matrix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clear screen.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378960" y="882015"/>
            <a:ext cx="4453255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35032" y="8463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4080" y="1092835"/>
            <a:ext cx="38379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RGB light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Ultrasonic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11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Servo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Infrared sensor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9245" y="3954145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11145" y="5579110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89250" y="1092200"/>
            <a:ext cx="8305800" cy="450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51505" y="1282065"/>
          <a:ext cx="727392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325"/>
                <a:gridCol w="1299845"/>
                <a:gridCol w="1507643"/>
                <a:gridCol w="1340485"/>
                <a:gridCol w="15367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Infrared 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Servo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Ultrasonic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RGB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Orange line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P2</a:t>
                      </a:r>
                      <a:endParaRPr lang="en-US" altLang="zh-CN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TRIG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P8</a:t>
                      </a:r>
                      <a:endParaRPr lang="en-US" altLang="zh-CN" sz="180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ECHO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EC2FE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P12</a:t>
                      </a:r>
                      <a:endParaRPr lang="en-US" altLang="zh-CN" sz="1800">
                        <a:solidFill>
                          <a:srgbClr val="EC2FE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EC2FEF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EC2FEF"/>
                          </a:solidFill>
                        </a:rPr>
                        <a:t>Red</a:t>
                      </a:r>
                      <a:endParaRPr lang="en-US" altLang="zh-CN">
                        <a:solidFill>
                          <a:srgbClr val="EC2FEF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91D21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P13</a:t>
                      </a:r>
                      <a:endParaRPr lang="en-US" altLang="zh-CN" sz="1800">
                        <a:solidFill>
                          <a:srgbClr val="91D21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91D211"/>
                          </a:solidFill>
                        </a:rPr>
                        <a:t>Green</a:t>
                      </a:r>
                      <a:endParaRPr lang="en-US" altLang="zh-CN">
                        <a:solidFill>
                          <a:srgbClr val="91D21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0C9C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P12</a:t>
                      </a:r>
                      <a:endParaRPr lang="en-US" altLang="zh-CN" sz="1800">
                        <a:solidFill>
                          <a:srgbClr val="30C9C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30C9CE"/>
                          </a:solidFill>
                        </a:rPr>
                        <a:t>Blue</a:t>
                      </a:r>
                      <a:endParaRPr lang="en-US" altLang="zh-CN">
                        <a:solidFill>
                          <a:srgbClr val="30C9CE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B16A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0B16A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B16A2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B16A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5V</a:t>
                      </a:r>
                      <a:endParaRPr lang="en-US" altLang="zh-CN" sz="1800" b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方正少儿_GBK" panose="02000000000000000000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Red line</a:t>
                      </a:r>
                      <a:endParaRPr lang="en-US" altLang="zh-CN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Black 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876300"/>
            <a:ext cx="3549650" cy="5233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876300"/>
            <a:ext cx="4422775" cy="303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55" y="3947160"/>
            <a:ext cx="4830445" cy="2089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685" y="876300"/>
            <a:ext cx="4007485" cy="39516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876300"/>
            <a:ext cx="3317875" cy="220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75" y="3124200"/>
            <a:ext cx="3618230" cy="2929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自定义</PresentationFormat>
  <Paragraphs>188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微软雅黑 Light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185</cp:revision>
  <dcterms:created xsi:type="dcterms:W3CDTF">2014-02-21T16:31:00Z</dcterms:created>
  <dcterms:modified xsi:type="dcterms:W3CDTF">2019-07-05T07:17:34Z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