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303" r:id="rId9"/>
    <p:sldId id="293" r:id="rId10"/>
    <p:sldId id="295" r:id="rId11"/>
    <p:sldId id="297" r:id="rId12"/>
    <p:sldId id="292" r:id="rId13"/>
    <p:sldId id="261" r:id="rId14"/>
  </p:sldIdLst>
  <p:sldSz cx="12192000" cy="6858000"/>
  <p:notesSz cx="6858000" cy="9144000"/>
  <p:embeddedFontLst>
    <p:embeddedFont>
      <p:font typeface="微软雅黑" panose="020B0503020204020204" charset="-122"/>
      <p:regular r:id="rId18"/>
    </p:embeddedFont>
    <p:embeddedFont>
      <p:font typeface="方正少儿_GBK" panose="02000000000000000000" charset="-122"/>
      <p:regular r:id="rId19"/>
    </p:embeddedFont>
    <p:embeddedFont>
      <p:font typeface="方正卡通简体" panose="03000509000000000000" charset="0"/>
      <p:regular r:id="rId20"/>
    </p:embeddedFont>
    <p:embeddedFont>
      <p:font typeface="方正喵呜体" panose="02010600010101010101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6A2"/>
    <a:srgbClr val="EDA711"/>
    <a:srgbClr val="A40B9B"/>
    <a:srgbClr val="30C9CE"/>
    <a:srgbClr val="5B9BD5"/>
    <a:srgbClr val="91D211"/>
    <a:srgbClr val="EC2FEF"/>
    <a:srgbClr val="FFFFFF"/>
    <a:srgbClr val="CD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27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5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Traffic indicator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160" y="876300"/>
            <a:ext cx="5267960" cy="51657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86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575" y="1151890"/>
            <a:ext cx="8597265" cy="410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7304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600" y="4544695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68188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64238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285" y="884555"/>
            <a:ext cx="3001645" cy="3597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44470" y="4381500"/>
            <a:ext cx="86709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</a:t>
            </a:r>
            <a:r>
              <a:rPr lang="zh-CN" alt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Hello!</a:t>
            </a:r>
            <a:r>
              <a:rPr lang="zh-CN" alt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on the Micro:bit LED dot matrix. 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RGB light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become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green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w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hen the color sensor detects green, the dot matrix module displays a moving person. After 10 seconds, the RGB light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become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red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hen the color sensor detects red, the dot matrix module displays a standing person. The RGB lamp switches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color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every 10 seconds.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35032" y="8463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4705" y="1059180"/>
            <a:ext cx="38563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Photosensitive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8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RGB light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Dot matrix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Color recognition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400621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11145" y="5579110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29255" y="1210945"/>
            <a:ext cx="794245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971165" y="1210945"/>
          <a:ext cx="8233410" cy="39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1871980"/>
                <a:gridCol w="2174240"/>
                <a:gridCol w="2399665"/>
              </a:tblGrid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RGB light </a:t>
                      </a:r>
                      <a:r>
                        <a:rPr lang="en-US" altLang="zh-CN"/>
                        <a:t>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Dot matrix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Color recognition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EC2FE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EC2FEF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EC2FE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EC2FEF"/>
                          </a:solidFill>
                        </a:rPr>
                        <a:t>Red</a:t>
                      </a:r>
                      <a:endParaRPr lang="en-US" altLang="zh-CN">
                        <a:solidFill>
                          <a:srgbClr val="EC2FE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91D21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 sz="1800">
                          <a:solidFill>
                            <a:srgbClr val="91D21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rgbClr val="91D21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91D211"/>
                          </a:solidFill>
                        </a:rPr>
                        <a:t>Green</a:t>
                      </a:r>
                      <a:endParaRPr lang="en-US" altLang="zh-CN">
                        <a:solidFill>
                          <a:srgbClr val="91D21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B16A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P2</a:t>
                      </a:r>
                      <a:endParaRPr lang="en-US" altLang="zh-CN" sz="1800">
                        <a:solidFill>
                          <a:srgbClr val="0B16A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</a:rPr>
                        <a:t>Blue</a:t>
                      </a: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A40B9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P19</a:t>
                      </a:r>
                      <a:endParaRPr lang="en-US" altLang="zh-CN" sz="1800">
                        <a:solidFill>
                          <a:srgbClr val="A40B9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91D21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A40B9B"/>
                          </a:solidFill>
                        </a:rPr>
                        <a:t>SCL</a:t>
                      </a:r>
                      <a:endParaRPr lang="en-US" altLang="zh-CN">
                        <a:solidFill>
                          <a:srgbClr val="A40B9B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0C9C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P20</a:t>
                      </a:r>
                      <a:endParaRPr lang="en-US" altLang="zh-CN" sz="1800">
                        <a:solidFill>
                          <a:srgbClr val="30C9C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91D21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30C9CE"/>
                          </a:solidFill>
                        </a:rPr>
                        <a:t>SDA</a:t>
                      </a:r>
                      <a:endParaRPr lang="en-US" altLang="zh-CN">
                        <a:solidFill>
                          <a:srgbClr val="30C9CE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6"/>
                          </a:solidFill>
                        </a:rPr>
                        <a:t>J3 socket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through 4pin cable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130" y="876300"/>
            <a:ext cx="3632835" cy="5269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65" y="876300"/>
            <a:ext cx="3158490" cy="2955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65" y="3913505"/>
            <a:ext cx="4348480" cy="2231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1615" y="876300"/>
            <a:ext cx="5670550" cy="5044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165" y="2334895"/>
            <a:ext cx="3070860" cy="25057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2273</Words>
  <Application>WPS 演示</Application>
  <PresentationFormat>自定义</PresentationFormat>
  <Paragraphs>180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290</cp:revision>
  <dcterms:created xsi:type="dcterms:W3CDTF">2014-02-21T16:31:00Z</dcterms:created>
  <dcterms:modified xsi:type="dcterms:W3CDTF">2019-07-06T06:55:49Z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