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90" r:id="rId7"/>
    <p:sldId id="265" r:id="rId8"/>
    <p:sldId id="301" r:id="rId9"/>
    <p:sldId id="268" r:id="rId10"/>
    <p:sldId id="293" r:id="rId11"/>
    <p:sldId id="292" r:id="rId12"/>
    <p:sldId id="261" r:id="rId13"/>
  </p:sldIdLst>
  <p:sldSz cx="12192000" cy="6858000"/>
  <p:notesSz cx="6858000" cy="9144000"/>
  <p:embeddedFontLst>
    <p:embeddedFont>
      <p:font typeface="微软雅黑" panose="020B0503020204020204" charset="-122"/>
      <p:regular r:id="rId17"/>
    </p:embeddedFont>
    <p:embeddedFont>
      <p:font typeface="方正少儿_GBK" panose="02000000000000000000" charset="-122"/>
      <p:regular r:id="rId18"/>
    </p:embeddedFont>
    <p:embeddedFont>
      <p:font typeface="方正卡通简体" panose="03000509000000000000" charset="0"/>
      <p:regular r:id="rId19"/>
    </p:embeddedFont>
    <p:embeddedFont>
      <p:font typeface="方正喵呜体" panose="02010600010101010101" charset="0"/>
      <p:regular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A711"/>
    <a:srgbClr val="CD2902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21" autoAdjust="0"/>
    <p:restoredTop sz="94660"/>
  </p:normalViewPr>
  <p:slideViewPr>
    <p:cSldViewPr snapToGrid="0">
      <p:cViewPr>
        <p:scale>
          <a:sx n="100" d="100"/>
          <a:sy n="100" d="100"/>
        </p:scale>
        <p:origin x="-1236" y="-390"/>
      </p:cViewPr>
      <p:guideLst>
        <p:guide orient="horz" pos="213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slide" Target="slide9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Lesson 2</a:t>
            </a:r>
            <a:r>
              <a:rPr lang="en-US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8</a:t>
            </a:r>
            <a:endParaRPr lang="en-US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62935"/>
            <a:ext cx="8300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DIY coures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（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6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）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Reception robot</a:t>
            </a:r>
            <a:endParaRPr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2179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Croco:Kit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基础实验视频教程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2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6475" y="2392680"/>
            <a:ext cx="15862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Combine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4910" y="1017270"/>
            <a:ext cx="6079490" cy="50463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196715" y="277304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3600" y="4544695"/>
            <a:ext cx="153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0" y="80697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710" y="4790963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3210" y="716682"/>
            <a:ext cx="14592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Content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14257" y="2473706"/>
            <a:ext cx="7620340" cy="846007"/>
            <a:chOff x="1368157" y="1292335"/>
            <a:chExt cx="7620340" cy="846007"/>
          </a:xfrm>
        </p:grpSpPr>
        <p:sp>
          <p:nvSpPr>
            <p:cNvPr id="9" name="文本框 8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71619" y="175480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Connection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040317" y="175497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38" name="文本框 37">
            <a:hlinkClick r:id="rId5" action="ppaction://hlinksldjump"/>
          </p:cNvPr>
          <p:cNvSpPr txBox="1"/>
          <p:nvPr/>
        </p:nvSpPr>
        <p:spPr>
          <a:xfrm>
            <a:off x="9534597" y="292110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744470" y="4567555"/>
            <a:ext cx="87687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After downloading the program,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we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can see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 heart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on the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ot matrix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module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. </a:t>
            </a:r>
            <a:endParaRPr lang="zh-CN" altLang="en-US" dirty="0">
              <a:solidFill>
                <a:schemeClr val="accent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After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2 seconds, D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ot matrix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module clear screen.</a:t>
            </a:r>
            <a:endParaRPr lang="zh-CN" altLang="en-US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Then the kitten is always beckoning (th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at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s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ervo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keeps turning), and when the infrared module detects the person coming, the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ot matrix module displays a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“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smile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”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endParaRPr lang="zh-CN" altLang="en-US" dirty="0">
              <a:solidFill>
                <a:schemeClr val="accent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91050" y="881380"/>
            <a:ext cx="3704590" cy="33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058483" y="2243682"/>
            <a:ext cx="16859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Learning goals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58197" y="91369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41215" y="1361440"/>
            <a:ext cx="38563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</a:t>
            </a: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Diamond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6 X Alligator clip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Servo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Dot matrix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Infrared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49245" y="4006215"/>
            <a:ext cx="8671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1 online programming: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we need to connect the micro:bit to the computer by USB cable. The computer will pop up a USB flash drive and click on the URL in the USB flash drive: http://microbit.org/ to enter the programming interface. Add the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program.</a:t>
            </a:r>
            <a:endParaRPr sz="16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2 offline programming: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 need to open the offline programming software. After the installation is complete, enter the programming interface, click【New Project】, add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you can program.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0775" y="904875"/>
            <a:ext cx="6457315" cy="4061460"/>
          </a:xfrm>
          <a:prstGeom prst="rect">
            <a:avLst/>
          </a:prstGeom>
        </p:spPr>
      </p:pic>
      <p:sp>
        <p:nvSpPr>
          <p:cNvPr id="10" name="TextBox 17"/>
          <p:cNvSpPr txBox="1"/>
          <p:nvPr/>
        </p:nvSpPr>
        <p:spPr>
          <a:xfrm>
            <a:off x="2811145" y="5579110"/>
            <a:ext cx="703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! ! !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Note: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 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ON,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S2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 to the IO, and S3 to the NC.</a:t>
            </a:r>
            <a:endParaRPr smtClean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351" y="2674676"/>
            <a:ext cx="194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Connection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0840" y="3099435"/>
            <a:ext cx="8148955" cy="2985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351" y="2674676"/>
            <a:ext cx="194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Connection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184525" y="1052195"/>
          <a:ext cx="7526020" cy="437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25"/>
                <a:gridCol w="1871980"/>
                <a:gridCol w="2174240"/>
                <a:gridCol w="1692275"/>
              </a:tblGrid>
              <a:tr h="688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Expansion 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Infrared </a:t>
                      </a:r>
                      <a:r>
                        <a:rPr lang="en-US" altLang="zh-CN"/>
                        <a:t>Module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Dot matrix module</a:t>
                      </a:r>
                      <a:endPara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Servo module</a:t>
                      </a:r>
                      <a:endPara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EC2FE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altLang="zh-CN">
                          <a:solidFill>
                            <a:srgbClr val="EC2FEF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EC2FE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EC2FEF"/>
                          </a:solidFill>
                        </a:rPr>
                        <a:t>OUT</a:t>
                      </a:r>
                      <a:endParaRPr lang="en-US" altLang="zh-CN">
                        <a:solidFill>
                          <a:srgbClr val="EC2FE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EDA71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altLang="zh-CN" sz="1800">
                          <a:solidFill>
                            <a:srgbClr val="EDA711"/>
                          </a:solidFill>
                          <a:latin typeface="Arial" panose="020B0604020202020204" pitchFamily="34" charset="0"/>
                          <a:sym typeface="+mn-ea"/>
                        </a:rPr>
                        <a:t>1</a:t>
                      </a:r>
                      <a:endParaRPr lang="en-US" altLang="zh-CN" sz="1800">
                        <a:solidFill>
                          <a:srgbClr val="EDA71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91D21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Orange line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3.3V</a:t>
                      </a:r>
                      <a:endParaRPr lang="en-US" altLang="zh-CN" sz="180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VCC</a:t>
                      </a:r>
                      <a:endParaRPr lang="en-US" altLang="zh-CN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5V</a:t>
                      </a:r>
                      <a:endParaRPr lang="en-US" altLang="zh-CN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Red line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Black line</a:t>
                      </a:r>
                      <a:endParaRPr lang="en-US" altLang="zh-CN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J3 socket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through 4pin cable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9240" y="869950"/>
            <a:ext cx="3587115" cy="5264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55" y="869950"/>
            <a:ext cx="4069080" cy="37026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55" y="4572635"/>
            <a:ext cx="4401185" cy="1504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1155" y="945515"/>
            <a:ext cx="4551680" cy="5133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595" y="1019175"/>
            <a:ext cx="3914775" cy="2105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2054</Words>
  <Application>WPS 演示</Application>
  <PresentationFormat>自定义</PresentationFormat>
  <Paragraphs>164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339</cp:revision>
  <dcterms:created xsi:type="dcterms:W3CDTF">2014-02-21T16:31:00Z</dcterms:created>
  <dcterms:modified xsi:type="dcterms:W3CDTF">2019-07-09T03:49:56Z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