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65" r:id="rId7"/>
    <p:sldId id="268" r:id="rId8"/>
    <p:sldId id="293" r:id="rId9"/>
    <p:sldId id="292" r:id="rId10"/>
    <p:sldId id="261" r:id="rId11"/>
  </p:sldIdLst>
  <p:sldSz cx="12192000" cy="6858000"/>
  <p:notesSz cx="6858000" cy="9144000"/>
  <p:embeddedFontLst>
    <p:embeddedFont>
      <p:font typeface="微软雅黑" panose="020B0503020204020204" charset="-122"/>
      <p:regular r:id="rId15"/>
    </p:embeddedFont>
    <p:embeddedFont>
      <p:font typeface="方正少儿_GBK" panose="02000000000000000000" charset="-122"/>
      <p:regular r:id="rId16"/>
    </p:embeddedFont>
    <p:embeddedFont>
      <p:font typeface="方正卡通简体" panose="03000509000000000000" charset="0"/>
      <p:regular r:id="rId17"/>
    </p:embeddedFont>
    <p:embeddedFont>
      <p:font typeface="方正喵呜体" panose="02010600010101010101" charset="0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>
        <p:scale>
          <a:sx n="100" d="100"/>
          <a:sy n="100" d="100"/>
        </p:scale>
        <p:origin x="-1236" y="-390"/>
      </p:cViewPr>
      <p:guideLst>
        <p:guide orient="horz" pos="2062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  <a:p>
            <a:pPr algn="ctr"/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29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DIY coures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7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Simple pedometer</a:t>
            </a:r>
            <a:endParaRPr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0" y="77903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1140" y="716682"/>
            <a:ext cx="1459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Content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14257" y="2473706"/>
            <a:ext cx="7509215" cy="846007"/>
            <a:chOff x="1368157" y="1292335"/>
            <a:chExt cx="7509215" cy="846007"/>
          </a:xfrm>
        </p:grpSpPr>
        <p:sp>
          <p:nvSpPr>
            <p:cNvPr id="9" name="文本框 8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71619" y="175480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29192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8" name="文本框 37">
            <a:hlinkClick r:id="rId4" action="ppaction://hlinksldjump"/>
          </p:cNvPr>
          <p:cNvSpPr txBox="1"/>
          <p:nvPr/>
        </p:nvSpPr>
        <p:spPr>
          <a:xfrm>
            <a:off x="9534597" y="292110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57500" y="4582795"/>
            <a:ext cx="85559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After downloading the program, you can see the microbit LED dot matrix display ‘Hello!’, put the microbit in your hand, just lick your hand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c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urrent count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will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plus one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  <a:endParaRPr lang="zh-CN" altLang="en-US" dirty="0">
              <a:solidFill>
                <a:schemeClr val="accent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 we p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ress the A key to switch the display temperature, and press the A key again to switch back to the display step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endParaRPr lang="zh-CN" altLang="en-US" dirty="0">
              <a:solidFill>
                <a:schemeClr val="accent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460365" y="960755"/>
            <a:ext cx="2940050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058483" y="2243682"/>
            <a:ext cx="16859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Learning goals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58197" y="91369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67250" y="1452245"/>
            <a:ext cx="35674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2 X AAA battery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Battery box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Rubber band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49245" y="4006215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1935" y="2281555"/>
            <a:ext cx="3820160" cy="1630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rgbClr val="CD2902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Put two </a:t>
            </a:r>
            <a:r>
              <a:rPr lang="en-US" altLang="zh-CN" sz="2000" dirty="0">
                <a:solidFill>
                  <a:srgbClr val="CD2902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AAA </a:t>
            </a:r>
            <a:r>
              <a:rPr lang="zh-CN" altLang="en-US" sz="2000" dirty="0">
                <a:solidFill>
                  <a:srgbClr val="CD2902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batteries in the battery </a:t>
            </a:r>
            <a:r>
              <a:rPr lang="en-US" altLang="zh-CN" sz="2000" dirty="0">
                <a:solidFill>
                  <a:srgbClr val="CD2902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box</a:t>
            </a:r>
            <a:r>
              <a:rPr lang="zh-CN" altLang="en-US" sz="2000" dirty="0">
                <a:solidFill>
                  <a:srgbClr val="CD2902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,</a:t>
            </a:r>
            <a:endParaRPr lang="zh-CN" altLang="en-US" sz="2000" dirty="0">
              <a:solidFill>
                <a:srgbClr val="CD2902"/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r>
              <a:rPr lang="zh-CN" altLang="en-US" sz="2000" dirty="0">
                <a:solidFill>
                  <a:srgbClr val="CD2902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Then use a rubber band to fix the micro</a:t>
            </a:r>
            <a:r>
              <a:rPr lang="en-US" altLang="zh-CN" sz="2000" dirty="0">
                <a:solidFill>
                  <a:srgbClr val="CD2902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:</a:t>
            </a:r>
            <a:r>
              <a:rPr lang="zh-CN" altLang="en-US" sz="2000" dirty="0">
                <a:solidFill>
                  <a:srgbClr val="CD2902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bit board </a:t>
            </a:r>
            <a:r>
              <a:rPr lang="en-US" altLang="zh-CN" sz="2000" dirty="0">
                <a:solidFill>
                  <a:srgbClr val="CD2902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and </a:t>
            </a:r>
            <a:r>
              <a:rPr lang="zh-CN" altLang="en-US" sz="2000" dirty="0">
                <a:solidFill>
                  <a:srgbClr val="CD2902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battery </a:t>
            </a:r>
            <a:r>
              <a:rPr lang="en-US" altLang="zh-CN" sz="2000" dirty="0">
                <a:solidFill>
                  <a:srgbClr val="CD2902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box </a:t>
            </a:r>
            <a:r>
              <a:rPr lang="en-US" altLang="zh-CN" sz="2000" dirty="0">
                <a:solidFill>
                  <a:srgbClr val="CD2902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 the your hand.</a:t>
            </a:r>
            <a:endParaRPr lang="zh-CN" altLang="en-US" sz="2000" dirty="0">
              <a:solidFill>
                <a:srgbClr val="CD2902"/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667500" y="862014"/>
            <a:ext cx="4343400" cy="519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1145" y="876300"/>
            <a:ext cx="3079115" cy="5210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410" y="876300"/>
            <a:ext cx="3670935" cy="28282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10" y="3780155"/>
            <a:ext cx="3613150" cy="23056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  <a:p>
            <a:pPr algn="ctr"/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285" y="929640"/>
            <a:ext cx="3694430" cy="51923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995" y="1019175"/>
            <a:ext cx="4381500" cy="2466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6475" y="2392680"/>
            <a:ext cx="15862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5205" y="1076325"/>
            <a:ext cx="6668135" cy="44411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196715" y="277304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3600" y="4544695"/>
            <a:ext cx="153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</Words>
  <Application>WPS 演示</Application>
  <PresentationFormat>自定义</PresentationFormat>
  <Paragraphs>114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微软雅黑 Light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324</cp:revision>
  <dcterms:created xsi:type="dcterms:W3CDTF">2014-02-21T16:31:00Z</dcterms:created>
  <dcterms:modified xsi:type="dcterms:W3CDTF">2019-07-05T09:07:57Z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