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4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微软雅黑 Light" panose="020B0502040204020203" charset="-122"/>
      <p:regular r:id="rId18"/>
    </p:embeddedFont>
    <p:embeddedFont>
      <p:font typeface="方正卡通简体" panose="03000509000000000000" charset="0"/>
      <p:regular r:id="rId19"/>
    </p:embeddedFont>
    <p:embeddedFont>
      <p:font typeface="方正喵呜体" panose="02010600010101010101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6A2"/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30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071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8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Accordion</a:t>
            </a:r>
            <a:endParaRPr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74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125" y="71680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210" y="71668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4" action="ppaction://hlinksldjump"/>
          </p:cNvPr>
          <p:cNvSpPr txBox="1"/>
          <p:nvPr/>
        </p:nvSpPr>
        <p:spPr>
          <a:xfrm>
            <a:off x="9534597" y="29211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45105" y="4773930"/>
            <a:ext cx="87210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you can see the microbit LED dot matrix display ‘Hello!’,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 can put our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hand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in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front of the ultrasonic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module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when the ultrasonic module detects different distances, </a:t>
            </a:r>
            <a:r>
              <a:rPr lang="en-US" altLang="zh-CN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buzzer will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play different tones, the effect of playing the piano by hand can be achieved.</a:t>
            </a:r>
            <a:endParaRPr lang="zh-CN" altLang="en-US" dirty="0"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78225" y="979805"/>
            <a:ext cx="687260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8197" y="91369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7755" y="1336040"/>
            <a:ext cx="38563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Ultrasonic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73380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2530" y="1000760"/>
            <a:ext cx="6868160" cy="4280535"/>
          </a:xfrm>
          <a:prstGeom prst="rect">
            <a:avLst/>
          </a:prstGeom>
        </p:spPr>
      </p:pic>
      <p:sp>
        <p:nvSpPr>
          <p:cNvPr id="8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FM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37618" y="3106362"/>
            <a:ext cx="8201462" cy="296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/>
          <p:nvPr/>
        </p:nvGraphicFramePr>
        <p:xfrm>
          <a:off x="4284345" y="941705"/>
          <a:ext cx="50190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070"/>
                <a:gridCol w="25539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Ultrasonic Module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TRIG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en-US" altLang="zh-CN">
                        <a:solidFill>
                          <a:srgbClr val="0B16A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</a:rPr>
                        <a:t>ECHO</a:t>
                      </a: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en-US" altLang="zh-CN" sz="3200" b="1" u="sng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3520" y="876300"/>
            <a:ext cx="3750310" cy="5188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5" y="876300"/>
            <a:ext cx="4007485" cy="3951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110" y="931545"/>
            <a:ext cx="4534535" cy="2065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10" y="3217545"/>
            <a:ext cx="4533900" cy="1218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90" y="931545"/>
            <a:ext cx="4034155" cy="22059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347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3970" y="875665"/>
            <a:ext cx="5890895" cy="5216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演示</Application>
  <PresentationFormat>自定义</PresentationFormat>
  <Paragraphs>140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184</cp:revision>
  <dcterms:created xsi:type="dcterms:W3CDTF">2014-02-21T16:31:00Z</dcterms:created>
  <dcterms:modified xsi:type="dcterms:W3CDTF">2019-07-05T10:38:56Z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