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305" r:id="rId9"/>
    <p:sldId id="268" r:id="rId10"/>
    <p:sldId id="293" r:id="rId11"/>
    <p:sldId id="295" r:id="rId12"/>
    <p:sldId id="299" r:id="rId13"/>
    <p:sldId id="261" r:id="rId14"/>
  </p:sldIdLst>
  <p:sldSz cx="12192000" cy="6858000"/>
  <p:notesSz cx="6858000" cy="9144000"/>
  <p:embeddedFontLst>
    <p:embeddedFont>
      <p:font typeface="微软雅黑" panose="020B0503020204020204" charset="-122"/>
      <p:regular r:id="rId18"/>
    </p:embeddedFont>
    <p:embeddedFont>
      <p:font typeface="方正少儿_GBK" panose="02000000000000000000" charset="-122"/>
      <p:regular r:id="rId19"/>
    </p:embeddedFont>
    <p:embeddedFont>
      <p:font typeface="微软雅黑 Light" panose="020B0502040204020203" charset="-122"/>
      <p:regular r:id="rId20"/>
    </p:embeddedFont>
    <p:embeddedFont>
      <p:font typeface="方正卡通简体" panose="03000509000000000000" charset="0"/>
      <p:regular r:id="rId21"/>
    </p:embeddedFont>
    <p:embeddedFont>
      <p:font typeface="方正喵呜体" panose="02010600010101010101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6A2"/>
    <a:srgbClr val="EC2FEF"/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31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9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Fruit responder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3880" y="1046480"/>
            <a:ext cx="4619625" cy="42195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3655" y="963295"/>
            <a:ext cx="2722245" cy="51155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6475" y="2392680"/>
            <a:ext cx="1534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305" y="442214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3125" y="71680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210" y="68175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92549" y="177004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4" action="ppaction://hlinksldjump"/>
          </p:cNvPr>
          <p:cNvSpPr txBox="1"/>
          <p:nvPr/>
        </p:nvSpPr>
        <p:spPr>
          <a:xfrm>
            <a:off x="9534597" y="29211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97810" y="4378325"/>
            <a:ext cx="8464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you can see the 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bit LED dot matrix display ‘Hello!’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.Then,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bit LED dot matrix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will display a “heart” and we can start to answer, which player successfully answered, the corresponding number will be displayed, the music will be played, and the servo will point to the player.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2460" y="883920"/>
            <a:ext cx="5179060" cy="33534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8197" y="91369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8515" y="1452245"/>
            <a:ext cx="33286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4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Servo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733800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FM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485" y="932180"/>
            <a:ext cx="7348220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58260" y="1210944"/>
            <a:ext cx="5956811" cy="38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728210" y="1474470"/>
          <a:ext cx="489902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936"/>
                <a:gridCol w="1513840"/>
                <a:gridCol w="161607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Servo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Fruit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Fruit No.1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B16A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P12</a:t>
                      </a:r>
                      <a:endParaRPr lang="en-US" altLang="zh-CN">
                        <a:solidFill>
                          <a:srgbClr val="0B16A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B16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B16A2"/>
                          </a:solidFill>
                          <a:sym typeface="+mn-ea"/>
                        </a:rPr>
                        <a:t>Fruit No.2</a:t>
                      </a:r>
                      <a:endParaRPr lang="en-US" altLang="zh-CN" sz="1800">
                        <a:solidFill>
                          <a:srgbClr val="0B16A2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P13</a:t>
                      </a:r>
                      <a:endParaRPr lang="en-US" altLang="zh-CN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B16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Fruit No.3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P14</a:t>
                      </a:r>
                      <a:endParaRPr lang="en-US" altLang="zh-CN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B16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C000"/>
                          </a:solidFill>
                          <a:sym typeface="+mn-ea"/>
                        </a:rPr>
                        <a:t>Fruit No.4</a:t>
                      </a:r>
                      <a:endParaRPr lang="en-US" altLang="zh-CN" sz="1800">
                        <a:solidFill>
                          <a:srgbClr val="FFC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altLang="zh-CN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Orange line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C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EC2FE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5V</a:t>
                      </a:r>
                      <a:endParaRPr lang="en-US" altLang="zh-CN" sz="1800">
                        <a:solidFill>
                          <a:srgbClr val="EC2FE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Red line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Black 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285" y="876300"/>
            <a:ext cx="3086100" cy="5213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85" y="876300"/>
            <a:ext cx="3241675" cy="339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295" y="876300"/>
            <a:ext cx="4070350" cy="3435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255" y="876300"/>
            <a:ext cx="4333875" cy="3913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演示</Application>
  <PresentationFormat>自定义</PresentationFormat>
  <Paragraphs>168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305</cp:revision>
  <dcterms:created xsi:type="dcterms:W3CDTF">2014-02-21T16:31:00Z</dcterms:created>
  <dcterms:modified xsi:type="dcterms:W3CDTF">2019-07-09T07:01:58Z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