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268" r:id="rId9"/>
    <p:sldId id="302" r:id="rId10"/>
    <p:sldId id="261" r:id="rId11"/>
  </p:sldIdLst>
  <p:sldSz cx="12192000" cy="6858000"/>
  <p:notesSz cx="6858000" cy="9144000"/>
  <p:embeddedFontLst>
    <p:embeddedFont>
      <p:font typeface="微软雅黑" panose="020B0503020204020204" charset="-122"/>
      <p:regular r:id="rId15"/>
    </p:embeddedFont>
    <p:embeddedFont>
      <p:font typeface="方正少儿_GBK" panose="02000000000000000000" charset="-122"/>
      <p:regular r:id="rId16"/>
    </p:embeddedFont>
    <p:embeddedFont>
      <p:font typeface="方正卡通简体" panose="03000509000000000000" charset="0"/>
      <p:regular r:id="rId17"/>
    </p:embeddedFont>
    <p:embeddedFont>
      <p:font typeface="方正喵呜体" panose="02010600010101010101" charset="0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>
        <p:scale>
          <a:sx n="100" d="100"/>
          <a:sy n="100" d="100"/>
        </p:scale>
        <p:origin x="-1236" y="-390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32</a:t>
            </a:r>
            <a:endParaRPr lang="en-US" altLang="zh-CN" sz="40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DIY coures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10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Analog keyboard</a:t>
            </a:r>
            <a:endParaRPr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0" y="77903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435" y="716682"/>
            <a:ext cx="1459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Content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14257" y="2473706"/>
            <a:ext cx="7620340" cy="846007"/>
            <a:chOff x="1368157" y="1292335"/>
            <a:chExt cx="7620340" cy="846007"/>
          </a:xfrm>
        </p:grpSpPr>
        <p:sp>
          <p:nvSpPr>
            <p:cNvPr id="9" name="文本框 8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092549" y="177004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8" name="文本框 37">
            <a:hlinkClick r:id="rId4" action="ppaction://hlinksldjump"/>
          </p:cNvPr>
          <p:cNvSpPr txBox="1"/>
          <p:nvPr/>
        </p:nvSpPr>
        <p:spPr>
          <a:xfrm>
            <a:off x="9534597" y="292110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744470" y="4623435"/>
            <a:ext cx="87699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After downloading the program, you can see the micro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: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bit LED dot matrix display ‘Hello!’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.</a:t>
            </a:r>
            <a:endParaRPr lang="en-US" altLang="zh-CN" dirty="0">
              <a:solidFill>
                <a:schemeClr val="accent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We can touch different fruits to control the computer to play games. In this experiment, we will control Super Mario forward, backward and jump.</a:t>
            </a:r>
            <a:endParaRPr lang="en-US" altLang="zh-CN" dirty="0">
              <a:solidFill>
                <a:schemeClr val="accent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8483" y="2243682"/>
            <a:ext cx="16859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Learning goals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3465" y="882015"/>
            <a:ext cx="4006215" cy="36493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58197" y="91369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56785" y="1452245"/>
            <a:ext cx="33286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3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3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X fruit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49245" y="3733800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2820035" y="5561965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FM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2485" y="932180"/>
            <a:ext cx="7348220" cy="4543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74975" y="1867853"/>
            <a:ext cx="4760332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表格 1"/>
          <p:cNvGraphicFramePr/>
          <p:nvPr/>
        </p:nvGraphicFramePr>
        <p:xfrm>
          <a:off x="7914640" y="1108075"/>
          <a:ext cx="489902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936"/>
                <a:gridCol w="161607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Fruit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Fruit No.1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B16A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P11</a:t>
                      </a:r>
                      <a:endParaRPr lang="en-US" altLang="zh-CN">
                        <a:solidFill>
                          <a:srgbClr val="0B16A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B16A2"/>
                          </a:solidFill>
                          <a:sym typeface="+mn-ea"/>
                        </a:rPr>
                        <a:t>Fruit No.2</a:t>
                      </a:r>
                      <a:endParaRPr lang="en-US" altLang="zh-CN" sz="1800">
                        <a:solidFill>
                          <a:srgbClr val="0B16A2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P14</a:t>
                      </a:r>
                      <a:endParaRPr lang="en-US" altLang="zh-CN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50"/>
                          </a:solidFill>
                          <a:sym typeface="+mn-ea"/>
                        </a:rPr>
                        <a:t>Fruit No.3</a:t>
                      </a:r>
                      <a:endParaRPr lang="en-US" altLang="zh-CN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885" y="878840"/>
            <a:ext cx="3691890" cy="5248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75" y="878840"/>
            <a:ext cx="4514850" cy="23336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775" y="3283585"/>
            <a:ext cx="4601845" cy="18440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6860" y="890905"/>
            <a:ext cx="7940675" cy="51212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6475" y="2392680"/>
            <a:ext cx="15347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9305" y="4422140"/>
            <a:ext cx="153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1745</Words>
  <Application>WPS 演示</Application>
  <PresentationFormat>自定义</PresentationFormat>
  <Paragraphs>127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420</cp:revision>
  <dcterms:created xsi:type="dcterms:W3CDTF">2014-02-21T16:31:00Z</dcterms:created>
  <dcterms:modified xsi:type="dcterms:W3CDTF">2019-07-09T07:03:40Z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