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301" r:id="rId8"/>
    <p:sldId id="265" r:id="rId9"/>
    <p:sldId id="268" r:id="rId10"/>
    <p:sldId id="293" r:id="rId11"/>
    <p:sldId id="292" r:id="rId12"/>
    <p:sldId id="261" r:id="rId13"/>
  </p:sldIdLst>
  <p:sldSz cx="12192000" cy="6858000"/>
  <p:notesSz cx="6858000" cy="9144000"/>
  <p:embeddedFontLst>
    <p:embeddedFont>
      <p:font typeface="微软雅黑" panose="020B0503020204020204" charset="-122"/>
      <p:regular r:id="rId17"/>
    </p:embeddedFont>
    <p:embeddedFont>
      <p:font typeface="方正少儿_GBK" panose="02000000000000000000" charset="-122"/>
      <p:regular r:id="rId18"/>
    </p:embeddedFont>
    <p:embeddedFont>
      <p:font typeface="方正卡通简体" panose="03000509000000000000" charset="0"/>
      <p:regular r:id="rId19"/>
    </p:embeddedFont>
    <p:embeddedFont>
      <p:font typeface="方正喵呜体" panose="02010600010101010101" charset="0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699"/>
    <a:srgbClr val="AB0591"/>
    <a:srgbClr val="A90790"/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1032" y="-186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34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12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Remote control handle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34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9740" y="876300"/>
            <a:ext cx="5260975" cy="521970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305" y="442214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3760" y="68188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435" y="64238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92549" y="177004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4" action="ppaction://hlinksldjump"/>
          </p:cNvPr>
          <p:cNvSpPr txBox="1"/>
          <p:nvPr/>
        </p:nvSpPr>
        <p:spPr>
          <a:xfrm>
            <a:off x="9534597" y="29211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44470" y="4159885"/>
            <a:ext cx="87979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After downloading the program, you can see that the 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 LED dot matrix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display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heart”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endParaRPr lang="zh-CN" altLang="en-US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 the handle is up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dow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n,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left and right, the corresponding direction is displayed on the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bit LED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dot matrix. When the red button is pressed,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bit LED dot matrix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display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When the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green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button is pressed,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bit LED dot matrix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display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“G”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87470" y="882015"/>
            <a:ext cx="5582285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58197" y="8463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295" y="1210945"/>
            <a:ext cx="37623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10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2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X Rocker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Button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793490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904875"/>
            <a:ext cx="6457315" cy="4061460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2811145" y="5579110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635" y="1654810"/>
            <a:ext cx="8713470" cy="289877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441700" y="1283970"/>
          <a:ext cx="7200900" cy="310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860"/>
                <a:gridCol w="1800860"/>
                <a:gridCol w="1825901"/>
                <a:gridCol w="2027555"/>
              </a:tblGrid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Button module (Red)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Button module (Green)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Rocker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</a:t>
                      </a:r>
                      <a:endParaRPr lang="en-US" altLang="zh-CN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7030A0"/>
                          </a:solidFill>
                          <a:sym typeface="+mn-ea"/>
                        </a:rPr>
                        <a:t>x</a:t>
                      </a:r>
                      <a:endParaRPr lang="en-US" altLang="zh-CN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Y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P13</a:t>
                      </a:r>
                      <a:endParaRPr lang="en-US" altLang="zh-CN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A60699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OUT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B16A2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P14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OUT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3.3V</a:t>
                      </a:r>
                      <a:endParaRPr lang="en-US" altLang="zh-CN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C000"/>
                          </a:solidFill>
                          <a:sym typeface="+mn-ea"/>
                        </a:rPr>
                        <a:t>VCC</a:t>
                      </a:r>
                      <a:endParaRPr lang="en-US" altLang="zh-CN" sz="1800">
                        <a:solidFill>
                          <a:srgbClr val="FFC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C000"/>
                          </a:solidFill>
                          <a:sym typeface="+mn-ea"/>
                        </a:rPr>
                        <a:t>VCC</a:t>
                      </a:r>
                      <a:endParaRPr lang="en-US" altLang="zh-CN" sz="1800">
                        <a:solidFill>
                          <a:srgbClr val="FFC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C000"/>
                          </a:solidFill>
                          <a:sym typeface="+mn-ea"/>
                        </a:rPr>
                        <a:t>VCC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US" altLang="zh-CN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GND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GND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GND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285" y="876300"/>
            <a:ext cx="4032885" cy="5257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530" y="876300"/>
            <a:ext cx="4076700" cy="1704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亚博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视频教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285" y="1151890"/>
            <a:ext cx="8277225" cy="429577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2078</Words>
  <Application>WPS 演示</Application>
  <PresentationFormat>自定义</PresentationFormat>
  <Paragraphs>168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357</cp:revision>
  <dcterms:created xsi:type="dcterms:W3CDTF">2014-02-21T16:31:00Z</dcterms:created>
  <dcterms:modified xsi:type="dcterms:W3CDTF">2019-07-06T08:41:52Z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