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4" r:id="rId10"/>
    <p:sldId id="292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D290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09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36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85010" y="3094990"/>
            <a:ext cx="8017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12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Adjustable music box</a:t>
            </a:r>
            <a:endParaRPr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89305" y="442214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0" y="86476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435" y="716682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9" name="文本框 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92549" y="177004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47" name="文本框 46">
            <a:hlinkClick r:id="rId4" action="ppaction://hlinksldjump"/>
          </p:cNvPr>
          <p:cNvSpPr txBox="1"/>
          <p:nvPr/>
        </p:nvSpPr>
        <p:spPr>
          <a:xfrm>
            <a:off x="9534597" y="29211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49" name="文本框 48">
            <a:hlinkClick r:id="rId4" action="ppaction://hlinksldjump"/>
          </p:cNvPr>
          <p:cNvSpPr txBox="1"/>
          <p:nvPr/>
        </p:nvSpPr>
        <p:spPr>
          <a:xfrm>
            <a:off x="9535232" y="292174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0895" y="1448435"/>
            <a:ext cx="3492500" cy="2534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45" y="1456690"/>
            <a:ext cx="3337560" cy="252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7500" y="4406900"/>
            <a:ext cx="86474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After downloading the program, you can see that the micro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 LED dot matrix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display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musci pattern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endParaRPr lang="zh-CN" altLang="en-US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 we adjust the adjustable knob, the buzzer will make different pitches, and the micro:bit dot matrix will display different patterns.</a:t>
            </a:r>
            <a:endParaRPr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58197" y="8463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1575" y="1210945"/>
            <a:ext cx="37623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3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X Potentiometer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9245" y="3793490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2530" y="1000760"/>
            <a:ext cx="6868160" cy="4280535"/>
          </a:xfrm>
          <a:prstGeom prst="rect">
            <a:avLst/>
          </a:prstGeom>
        </p:spPr>
      </p:pic>
      <p:sp>
        <p:nvSpPr>
          <p:cNvPr id="8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FM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5270" y="3070860"/>
            <a:ext cx="8381365" cy="289433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4105275" y="1012190"/>
          <a:ext cx="5285105" cy="213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045"/>
                <a:gridCol w="3020060"/>
              </a:tblGrid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Potentiometer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 module 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altLang="zh-CN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OUT</a:t>
                      </a:r>
                      <a:endParaRPr lang="en-US" altLang="zh-CN" sz="18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3.3V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VCC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  <a:endParaRPr lang="en-US" altLang="zh-CN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GND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876300"/>
            <a:ext cx="4008755" cy="5205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210" y="876300"/>
            <a:ext cx="4371975" cy="2400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10" y="3276600"/>
            <a:ext cx="4076700" cy="239077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240" y="876300"/>
            <a:ext cx="5000625" cy="1228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165" y="2183130"/>
            <a:ext cx="4676140" cy="384746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6475" y="2392680"/>
            <a:ext cx="15347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3930" y="3068955"/>
            <a:ext cx="7028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summary program is </a:t>
            </a:r>
            <a:r>
              <a:rPr lang="zh-CN" altLang="en-US" b="1">
                <a:solidFill>
                  <a:srgbClr val="FF0000"/>
                </a:solidFill>
              </a:rPr>
              <a:t>microbit-Adjustable-music-box.hex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WPS 演示</Application>
  <PresentationFormat>自定义</PresentationFormat>
  <Paragraphs>139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210</cp:revision>
  <dcterms:created xsi:type="dcterms:W3CDTF">2014-02-21T16:31:00Z</dcterms:created>
  <dcterms:modified xsi:type="dcterms:W3CDTF">2019-07-06T09:13:22Z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