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3"/>
    <p:sldId id="257" r:id="rId4"/>
    <p:sldId id="267" r:id="rId5"/>
    <p:sldId id="262" r:id="rId6"/>
    <p:sldId id="264" r:id="rId7"/>
    <p:sldId id="265" r:id="rId8"/>
    <p:sldId id="275" r:id="rId9"/>
    <p:sldId id="269" r:id="rId10"/>
    <p:sldId id="276" r:id="rId11"/>
    <p:sldId id="288" r:id="rId12"/>
    <p:sldId id="285" r:id="rId13"/>
    <p:sldId id="279" r:id="rId14"/>
    <p:sldId id="261" r:id="rId15"/>
  </p:sldIdLst>
  <p:sldSz cx="12192000" cy="6858000"/>
  <p:notesSz cx="6858000" cy="9144000"/>
  <p:embeddedFontLst>
    <p:embeddedFont>
      <p:font typeface="微软雅黑" charset="-122"/>
      <p:regular r:id="rId21"/>
    </p:embeddedFont>
    <p:embeddedFont>
      <p:font typeface="微软雅黑 Light" charset="-122"/>
      <p:regular r:id="rId22"/>
    </p:embeddedFont>
    <p:embeddedFont>
      <p:font typeface="icomoon" charset="0"/>
      <p:regular r:id="rId23"/>
    </p:embeddedFont>
    <p:embeddedFont>
      <p:font typeface="Yu Gothic UI Semibold" charset="-128"/>
      <p:regular r:id="rId24"/>
    </p:embeddedFont>
    <p:embeddedFont>
      <p:font typeface="方正喵呜体" charset="0"/>
      <p:regular r:id="rId25"/>
    </p:embeddedFont>
    <p:embeddedFont>
      <p:font typeface="方正卡通简体" charset="0"/>
      <p:regular r:id="rId2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101"/>
        <p:guide pos="3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slide" Target="slide12.xml"/><Relationship Id="rId4" Type="http://schemas.openxmlformats.org/officeDocument/2006/relationships/slide" Target="slide8.xml"/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2295" y="1691640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726815" y="3075940"/>
            <a:ext cx="5404485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b="1" dirty="0">
                <a:solidFill>
                  <a:schemeClr val="accent1"/>
                </a:solidFill>
                <a:effectLst/>
                <a:latin typeface="Arial" pitchFamily="34" charset="0"/>
                <a:ea typeface="微软雅黑 Light" charset="-122"/>
                <a:cs typeface="Arial" pitchFamily="34" charset="0"/>
              </a:rPr>
              <a:t>Online programming</a:t>
            </a:r>
            <a:endParaRPr lang="en-US" altLang="zh-CN" sz="4000" b="1" dirty="0">
              <a:solidFill>
                <a:schemeClr val="accent1"/>
              </a:solidFill>
              <a:effectLst/>
              <a:latin typeface="Arial" pitchFamily="34" charset="0"/>
              <a:ea typeface="Arial" pitchFamily="34" charset="0"/>
              <a:cs typeface="Arial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39620" y="2072640"/>
            <a:ext cx="83007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preparation before class</a:t>
            </a:r>
            <a:endParaRPr lang="zh-CN" altLang="en-US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627120" y="233045"/>
            <a:ext cx="5252720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Preparation before class</a:t>
            </a:r>
            <a:r>
              <a:rPr lang="zh-CN" altLang="en-US" sz="2800" dirty="0">
                <a:latin typeface="icomoon" charset="0"/>
                <a:ea typeface="Yu Gothic UI Semibold" charset="-128"/>
              </a:rPr>
              <a:t>          </a:t>
            </a:r>
            <a:r>
              <a:rPr lang="zh-CN" altLang="en-US" sz="2800" u="sng" dirty="0">
                <a:latin typeface="icomoon" charset="0"/>
                <a:ea typeface="Yu Gothic UI Semibold" charset="-128"/>
              </a:rPr>
              <a:t>                     </a:t>
            </a:r>
            <a:endParaRPr lang="zh-CN" altLang="en-US" sz="2800" u="sng" dirty="0">
              <a:latin typeface="icomoon" charset="0"/>
              <a:ea typeface="Yu Gothic UI Semibold" charset="-128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5024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00990" y="2270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20975" y="920115"/>
            <a:ext cx="85909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C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lick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”Croco-kit”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, and you can add the package successfully.</a:t>
            </a: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38520"/>
            <a:ext cx="12192000" cy="9315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tutorial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904875" y="2670175"/>
            <a:ext cx="2150745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How to add YahBoom extension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27120" y="233045"/>
            <a:ext cx="5252720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Preparation before class</a:t>
            </a:r>
            <a:r>
              <a:rPr lang="zh-CN" altLang="en-US" sz="2800" dirty="0">
                <a:latin typeface="icomoon" charset="0"/>
                <a:ea typeface="Yu Gothic UI Semibold" charset="-128"/>
              </a:rPr>
              <a:t>          </a:t>
            </a:r>
            <a:r>
              <a:rPr lang="zh-CN" altLang="en-US" sz="2800" u="sng" dirty="0">
                <a:latin typeface="icomoon" charset="0"/>
                <a:ea typeface="Yu Gothic UI Semibold" charset="-128"/>
              </a:rPr>
              <a:t>                     </a:t>
            </a:r>
            <a:endParaRPr lang="zh-CN" altLang="en-US" sz="2800" u="sng" dirty="0">
              <a:latin typeface="icomoon" charset="0"/>
              <a:ea typeface="Yu Gothic UI Semibold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0685" y="1603375"/>
            <a:ext cx="5610860" cy="433451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任意多边形 28"/>
          <p:cNvSpPr/>
          <p:nvPr/>
        </p:nvSpPr>
        <p:spPr>
          <a:xfrm>
            <a:off x="300990" y="2270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427990" y="2397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5024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60415"/>
            <a:ext cx="12192000" cy="100965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tutorial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2731770" y="833755"/>
            <a:ext cx="86461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After loading the package, we can see that the program bar has loaded the blocks made by YahBoom.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875" y="2670175"/>
            <a:ext cx="2150745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How to add YahBoom extension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27120" y="233045"/>
            <a:ext cx="5252720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Preparation before class</a:t>
            </a:r>
            <a:r>
              <a:rPr lang="zh-CN" altLang="en-US" sz="2800" dirty="0">
                <a:latin typeface="icomoon" charset="0"/>
                <a:ea typeface="Yu Gothic UI Semibold" charset="-128"/>
              </a:rPr>
              <a:t>          </a:t>
            </a:r>
            <a:r>
              <a:rPr lang="zh-CN" altLang="en-US" sz="2800" u="sng" dirty="0">
                <a:latin typeface="icomoon" charset="0"/>
                <a:ea typeface="Yu Gothic UI Semibold" charset="-128"/>
              </a:rPr>
              <a:t>                     </a:t>
            </a:r>
            <a:endParaRPr lang="zh-CN" altLang="en-US" sz="2800" u="sng" dirty="0">
              <a:latin typeface="icomoon" charset="0"/>
              <a:ea typeface="Yu Gothic UI Semibold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0960" y="1478915"/>
            <a:ext cx="5779770" cy="44761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82930" y="64008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00990" y="2270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60095" y="2731770"/>
            <a:ext cx="24053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How to download </a:t>
            </a:r>
            <a:endParaRPr lang="en-US" altLang="zh-CN" sz="24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code?</a:t>
            </a:r>
            <a:endParaRPr lang="zh-CN" altLang="en-US" sz="24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91130" y="833755"/>
            <a:ext cx="88576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After the building blocks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, click Download. 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You can set the download path in the U disk of micro:bit, download it to the computer, and then copy it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or send it 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to the U disk in micro:bit.</a:t>
            </a: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60415"/>
            <a:ext cx="12192000" cy="100965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3627120" y="233045"/>
            <a:ext cx="5252720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Preparation before class</a:t>
            </a:r>
            <a:r>
              <a:rPr lang="zh-CN" altLang="en-US" sz="2800" dirty="0">
                <a:latin typeface="icomoon" charset="0"/>
                <a:ea typeface="Yu Gothic UI Semibold" charset="-128"/>
              </a:rPr>
              <a:t>          </a:t>
            </a:r>
            <a:r>
              <a:rPr lang="zh-CN" altLang="en-US" sz="2800" u="sng" dirty="0">
                <a:latin typeface="icomoon" charset="0"/>
                <a:ea typeface="Yu Gothic UI Semibold" charset="-128"/>
              </a:rPr>
              <a:t>                     </a:t>
            </a:r>
            <a:endParaRPr lang="zh-CN" altLang="en-US" sz="2800" u="sng" dirty="0">
              <a:latin typeface="icomoon" charset="0"/>
              <a:ea typeface="Yu Gothic UI Semibold" charset="-128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6555" y="1900555"/>
            <a:ext cx="6290310" cy="40970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29889" y="729664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0" y="5894070"/>
            <a:ext cx="12192000" cy="97599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tutorial</a:t>
            </a:r>
            <a:endParaRPr lang="zh-CN" altLang="en-US" sz="2800"/>
          </a:p>
        </p:txBody>
      </p:sp>
      <p:sp>
        <p:nvSpPr>
          <p:cNvPr id="4" name="矩形 3"/>
          <p:cNvSpPr/>
          <p:nvPr/>
        </p:nvSpPr>
        <p:spPr>
          <a:xfrm>
            <a:off x="837503" y="4413477"/>
            <a:ext cx="182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94286" y="1072882"/>
            <a:ext cx="104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micro:bit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project 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96715" y="2781935"/>
            <a:ext cx="4683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Thank </a:t>
            </a:r>
            <a:r>
              <a:rPr lang="en-US" altLang="zh-CN" sz="5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you</a:t>
            </a:r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 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27120" y="233045"/>
            <a:ext cx="5252720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Preparation before class</a:t>
            </a:r>
            <a:r>
              <a:rPr lang="zh-CN" altLang="en-US" sz="2800" dirty="0">
                <a:latin typeface="icomoon" charset="0"/>
                <a:ea typeface="Yu Gothic UI Semibold" charset="-128"/>
              </a:rPr>
              <a:t>          </a:t>
            </a:r>
            <a:r>
              <a:rPr lang="zh-CN" altLang="en-US" sz="2800" u="sng" dirty="0">
                <a:latin typeface="icomoon" charset="0"/>
                <a:ea typeface="Yu Gothic UI Semibold" charset="-128"/>
              </a:rPr>
              <a:t>                     </a:t>
            </a:r>
            <a:endParaRPr lang="zh-CN" altLang="en-US" sz="2800" u="sng" dirty="0">
              <a:latin typeface="icomoon" charset="0"/>
              <a:ea typeface="Yu Gothic UI Semibold" charset="-128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52170" y="715010"/>
            <a:ext cx="10681970" cy="504634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914257" y="2473706"/>
            <a:ext cx="9047185" cy="846007"/>
            <a:chOff x="1368157" y="1292335"/>
            <a:chExt cx="9047185" cy="846007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854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sym typeface="+mn-ea"/>
                </a:rPr>
                <a:t>Part</a:t>
              </a:r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 1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68157" y="1770042"/>
              <a:ext cx="20497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  <a:hlinkClick r:id="rId2" action="ppaction://hlinksldjump"/>
                </a:rPr>
                <a:t>micro:bit introduce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814254" y="131265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sym typeface="+mn-ea"/>
                </a:rPr>
                <a:t>Part</a:t>
              </a:r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 2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705341" y="1754802"/>
              <a:ext cx="263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  <a:hlinkClick r:id="rId3" action="ppaction://hlinksldjump"/>
                </a:rPr>
                <a:t>Open programming web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3" action="ppaction://hlinksldjump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567982" y="1312655"/>
              <a:ext cx="7727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sym typeface="+mn-ea"/>
                </a:rPr>
                <a:t>Part </a:t>
              </a:r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3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458434" y="1754802"/>
              <a:ext cx="273939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  <a:hlinkClick r:id="rId4" action="ppaction://hlinksldjump"/>
                </a:rPr>
                <a:t>Add YahBoom extension </a:t>
              </a:r>
              <a:endPara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4" action="ppaction://hlinksldjump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101811" y="131283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Arial" pitchFamily="34" charset="0"/>
                  <a:ea typeface="Arial" pitchFamily="34" charset="0"/>
                  <a:sym typeface="+mn-ea"/>
                </a:rPr>
                <a:t>Part </a:t>
              </a:r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4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102162" y="1754978"/>
              <a:ext cx="1313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  <a:hlinkClick r:id="rId5" action="ppaction://hlinksldjump"/>
                </a:rPr>
                <a:t>Downtown </a:t>
              </a:r>
              <a:endPara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5" action="ppaction://hlinksldjump"/>
              </a:endParaRPr>
            </a:p>
          </p:txBody>
        </p:sp>
      </p:grp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106380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ontent</a:t>
            </a:r>
            <a:endParaRPr lang="zh-CN" altLang="en-US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27120" y="233045"/>
            <a:ext cx="5252720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Preparation before class</a:t>
            </a:r>
            <a:r>
              <a:rPr lang="zh-CN" altLang="en-US" sz="2800" dirty="0">
                <a:latin typeface="icomoon" charset="0"/>
                <a:ea typeface="Yu Gothic UI Semibold" charset="-128"/>
              </a:rPr>
              <a:t>          </a:t>
            </a:r>
            <a:r>
              <a:rPr lang="zh-CN" altLang="en-US" sz="2800" u="sng" dirty="0">
                <a:latin typeface="icomoon" charset="0"/>
                <a:ea typeface="Yu Gothic UI Semibold" charset="-128"/>
              </a:rPr>
              <a:t>                     </a:t>
            </a:r>
            <a:endParaRPr lang="zh-CN" altLang="en-US" sz="2800" u="sng" dirty="0">
              <a:latin typeface="icomoon" charset="0"/>
              <a:ea typeface="Yu Gothic UI Semibold" charset="-128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任意多边形 7"/>
          <p:cNvSpPr/>
          <p:nvPr/>
        </p:nvSpPr>
        <p:spPr>
          <a:xfrm>
            <a:off x="0" y="5831840"/>
            <a:ext cx="12192000" cy="102616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tutorial</a:t>
            </a:r>
            <a:endParaRPr lang="zh-CN" altLang="en-US" sz="2800"/>
          </a:p>
        </p:txBody>
      </p:sp>
      <p:grpSp>
        <p:nvGrpSpPr>
          <p:cNvPr id="2" name="组合 1"/>
          <p:cNvGrpSpPr/>
          <p:nvPr/>
        </p:nvGrpSpPr>
        <p:grpSpPr>
          <a:xfrm>
            <a:off x="697230" y="784860"/>
            <a:ext cx="10913110" cy="5287645"/>
            <a:chOff x="-130408" y="0"/>
            <a:chExt cx="12322408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-130408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charset="-122"/>
                <a:ea typeface="微软雅黑 Light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75594" y="369569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1</a:t>
            </a:r>
            <a:endParaRPr lang="zh-CN" altLang="en-US" sz="2800" dirty="0">
              <a:latin typeface="Arial" pitchFamily="34" charset="0"/>
              <a:ea typeface="Arial" pitchFamily="34" charset="0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400542" y="1130233"/>
            <a:ext cx="36734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What's 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?</a:t>
            </a:r>
            <a:endParaRPr lang="en-US" altLang="zh-CN" sz="3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0810" y="1775460"/>
            <a:ext cx="10093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微软雅黑 Light" charset="-122"/>
                <a:ea typeface="微软雅黑 Light" charset="-122"/>
              </a:rPr>
              <a:t>   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Micro: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Bit is a microcomputer designed by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BBC 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for adolescent programming education, which is developed by Microsoft, Samsung, ARM, University of Lancaster, UK and so on.</a:t>
            </a:r>
            <a:endParaRPr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95" y="30480"/>
            <a:ext cx="1272540" cy="7886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30" y="2783205"/>
            <a:ext cx="10190480" cy="28092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27120" y="233045"/>
            <a:ext cx="5252720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Preparation before class</a:t>
            </a:r>
            <a:r>
              <a:rPr lang="zh-CN" altLang="en-US" sz="2800" dirty="0">
                <a:latin typeface="icomoon" charset="0"/>
                <a:ea typeface="Yu Gothic UI Semibold" charset="-128"/>
              </a:rPr>
              <a:t>          </a:t>
            </a:r>
            <a:r>
              <a:rPr lang="zh-CN" altLang="en-US" sz="2800" u="sng" dirty="0">
                <a:latin typeface="icomoon" charset="0"/>
                <a:ea typeface="Yu Gothic UI Semibold" charset="-128"/>
              </a:rPr>
              <a:t>                     </a:t>
            </a:r>
            <a:endParaRPr lang="zh-CN" altLang="en-US" sz="2800" u="sng" dirty="0">
              <a:latin typeface="icomoon" charset="0"/>
              <a:ea typeface="Yu Gothic UI Semibold" charset="-128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73811" y="628580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1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364795" y="1485639"/>
            <a:ext cx="4991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微软雅黑 Light" charset="-122"/>
                <a:ea typeface="微软雅黑 Light" charset="-122"/>
              </a:rPr>
              <a:t>   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Comic Sans MS" charset="0"/>
              <a:ea typeface="微软雅黑 Light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0" y="5925820"/>
            <a:ext cx="12192000" cy="93218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tutorial</a:t>
            </a:r>
            <a:endParaRPr lang="zh-CN" altLang="en-US" sz="2800"/>
          </a:p>
        </p:txBody>
      </p:sp>
      <p:sp>
        <p:nvSpPr>
          <p:cNvPr id="29" name="任意多边形 28"/>
          <p:cNvSpPr/>
          <p:nvPr/>
        </p:nvSpPr>
        <p:spPr>
          <a:xfrm>
            <a:off x="109220" y="255206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3976" y="3061900"/>
            <a:ext cx="152527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micro:bit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pPr algn="l"/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features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27120" y="233045"/>
            <a:ext cx="5252720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Preparation before class</a:t>
            </a:r>
            <a:r>
              <a:rPr lang="zh-CN" altLang="en-US" sz="2800" dirty="0">
                <a:latin typeface="icomoon" charset="0"/>
                <a:ea typeface="Yu Gothic UI Semibold" charset="-128"/>
              </a:rPr>
              <a:t>          </a:t>
            </a:r>
            <a:r>
              <a:rPr lang="zh-CN" altLang="en-US" sz="2800" u="sng" dirty="0">
                <a:latin typeface="icomoon" charset="0"/>
                <a:ea typeface="Yu Gothic UI Semibold" charset="-128"/>
              </a:rPr>
              <a:t>                     </a:t>
            </a:r>
            <a:endParaRPr lang="zh-CN" altLang="en-US" sz="2800" u="sng" dirty="0">
              <a:latin typeface="icomoon" charset="0"/>
              <a:ea typeface="Yu Gothic UI Semibold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8135" y="1464945"/>
            <a:ext cx="8515985" cy="339217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690546" y="458362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233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微软雅黑 Light" charset="-122"/>
                <a:ea typeface="微软雅黑 Light" charset="-122"/>
              </a:rPr>
              <a:t>Part 2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微软雅黑 Light" charset="-122"/>
              <a:ea typeface="微软雅黑 Light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3356610" y="1210945"/>
            <a:ext cx="69430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      1.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First, you use the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USB cable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to connect the micro:bit to the computer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, a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t this point, the computer will have a micro:bit U disk.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Open it,  click micro:bit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website, then entered the micro:bit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website 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233045" y="214566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8505" y="2703195"/>
            <a:ext cx="20853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How to open a programming web page?</a:t>
            </a:r>
            <a:endParaRPr lang="zh-CN" altLang="en-US" sz="20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1280" y="2395855"/>
            <a:ext cx="5561965" cy="2381250"/>
          </a:xfrm>
          <a:prstGeom prst="rect">
            <a:avLst/>
          </a:prstGeom>
        </p:spPr>
      </p:pic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305" y="45085"/>
            <a:ext cx="1272540" cy="7886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27120" y="233045"/>
            <a:ext cx="5252720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Preparation before class</a:t>
            </a:r>
            <a:r>
              <a:rPr lang="zh-CN" altLang="en-US" sz="2800" dirty="0">
                <a:latin typeface="icomoon" charset="0"/>
                <a:ea typeface="Yu Gothic UI Semibold" charset="-128"/>
              </a:rPr>
              <a:t>          </a:t>
            </a:r>
            <a:r>
              <a:rPr lang="zh-CN" altLang="en-US" sz="2800" u="sng" dirty="0">
                <a:latin typeface="icomoon" charset="0"/>
                <a:ea typeface="Yu Gothic UI Semibold" charset="-128"/>
              </a:rPr>
              <a:t>                     </a:t>
            </a:r>
            <a:endParaRPr lang="zh-CN" altLang="en-US" sz="2800" u="sng" dirty="0">
              <a:latin typeface="icomoon" charset="0"/>
              <a:ea typeface="Yu Gothic UI Semibold" charset="-128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128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2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tutorial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2848977" y="4122353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微软雅黑 Light" charset="-122"/>
              <a:ea typeface="微软雅黑 Light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233045" y="214566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33470" y="989330"/>
            <a:ext cx="72828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      2.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After entering the micro:bit, click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Let's Code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3370" y="1357630"/>
            <a:ext cx="6124575" cy="47783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38505" y="2703195"/>
            <a:ext cx="20853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How to open a programming web page?</a:t>
            </a:r>
            <a:endParaRPr lang="zh-CN" altLang="en-US" sz="20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27120" y="233045"/>
            <a:ext cx="5252720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Preparation before class</a:t>
            </a:r>
            <a:r>
              <a:rPr lang="zh-CN" altLang="en-US" sz="2800" dirty="0">
                <a:latin typeface="icomoon" charset="0"/>
                <a:ea typeface="Yu Gothic UI Semibold" charset="-128"/>
              </a:rPr>
              <a:t>          </a:t>
            </a:r>
            <a:r>
              <a:rPr lang="zh-CN" altLang="en-US" sz="2800" u="sng" dirty="0">
                <a:latin typeface="icomoon" charset="0"/>
                <a:ea typeface="Yu Gothic UI Semibold" charset="-128"/>
              </a:rPr>
              <a:t>                     </a:t>
            </a:r>
            <a:endParaRPr lang="zh-CN" altLang="en-US" sz="2800" u="sng" dirty="0">
              <a:latin typeface="icomoon" charset="0"/>
              <a:ea typeface="Yu Gothic UI Semibold" charset="-128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6128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2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233045" y="214566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tutorial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2894965" y="975995"/>
            <a:ext cx="84416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     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When you get into a new page, click on the screen below [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L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et's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Code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],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  <a:sym typeface="+mn-ea"/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You can get into the programming page.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5255" y="1856105"/>
            <a:ext cx="5715000" cy="42887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8505" y="2703195"/>
            <a:ext cx="20853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How to open a programming web page?</a:t>
            </a:r>
            <a:endParaRPr lang="zh-CN" altLang="en-US" sz="20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27120" y="233045"/>
            <a:ext cx="5252720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Preparation before class</a:t>
            </a:r>
            <a:r>
              <a:rPr lang="zh-CN" altLang="en-US" sz="2800" dirty="0">
                <a:latin typeface="icomoon" charset="0"/>
                <a:ea typeface="Yu Gothic UI Semibold" charset="-128"/>
              </a:rPr>
              <a:t>          </a:t>
            </a:r>
            <a:r>
              <a:rPr lang="zh-CN" altLang="en-US" sz="2800" u="sng" dirty="0">
                <a:latin typeface="icomoon" charset="0"/>
                <a:ea typeface="Yu Gothic UI Semibold" charset="-128"/>
              </a:rPr>
              <a:t>                     </a:t>
            </a:r>
            <a:endParaRPr lang="zh-CN" altLang="en-US" sz="2800" u="sng" dirty="0">
              <a:latin typeface="icomoon" charset="0"/>
              <a:ea typeface="Yu Gothic UI Semibold" charset="-128"/>
            </a:endParaRPr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5024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94070"/>
            <a:ext cx="12192000" cy="97599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tutorial</a:t>
            </a:r>
            <a:endParaRPr lang="zh-CN" altLang="en-US" sz="2800"/>
          </a:p>
        </p:txBody>
      </p:sp>
      <p:sp>
        <p:nvSpPr>
          <p:cNvPr id="29" name="任意多边形 28"/>
          <p:cNvSpPr/>
          <p:nvPr/>
        </p:nvSpPr>
        <p:spPr>
          <a:xfrm>
            <a:off x="300990" y="2270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04875" y="2670175"/>
            <a:ext cx="2150745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How to add YahBoom extension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55620" y="947420"/>
            <a:ext cx="81768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      Click Advanced,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then Click Add Package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7115" y="1591945"/>
            <a:ext cx="5924550" cy="4509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627120" y="233045"/>
            <a:ext cx="5252720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Preparation before class</a:t>
            </a:r>
            <a:r>
              <a:rPr lang="zh-CN" altLang="en-US" sz="2800" dirty="0">
                <a:latin typeface="icomoon" charset="0"/>
                <a:ea typeface="Yu Gothic UI Semibold" charset="-128"/>
              </a:rPr>
              <a:t>          </a:t>
            </a:r>
            <a:r>
              <a:rPr lang="zh-CN" altLang="en-US" sz="2800" u="sng" dirty="0">
                <a:latin typeface="icomoon" charset="0"/>
                <a:ea typeface="Yu Gothic UI Semibold" charset="-128"/>
              </a:rPr>
              <a:t>                     </a:t>
            </a:r>
            <a:endParaRPr lang="zh-CN" altLang="en-US" sz="2800" u="sng" dirty="0">
              <a:latin typeface="icomoon" charset="0"/>
              <a:ea typeface="Yu Gothic UI Semibold" charset="-128"/>
            </a:endParaRPr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5024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00990" y="2270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800985" y="1150620"/>
            <a:ext cx="85909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Enter the URL in the input column: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https://github.com/lzty634158/Croco-Kit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.</a:t>
            </a:r>
            <a:endParaRPr lang="en-US" altLang="zh-CN" b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  <a:sym typeface="+mn-ea"/>
            </a:endParaRPr>
          </a:p>
          <a:p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Then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,we need to search or press “</a:t>
            </a:r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Enter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” key on the keyboard.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38520"/>
            <a:ext cx="12192000" cy="9315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tutorial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904875" y="2670175"/>
            <a:ext cx="2150745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How to add YahBoom extension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27120" y="233045"/>
            <a:ext cx="5252720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Preparation before class</a:t>
            </a:r>
            <a:r>
              <a:rPr lang="zh-CN" altLang="en-US" sz="2800" dirty="0">
                <a:latin typeface="icomoon" charset="0"/>
                <a:ea typeface="Yu Gothic UI Semibold" charset="-128"/>
              </a:rPr>
              <a:t>          </a:t>
            </a:r>
            <a:r>
              <a:rPr lang="zh-CN" altLang="en-US" sz="2800" u="sng" dirty="0">
                <a:latin typeface="icomoon" charset="0"/>
                <a:ea typeface="Yu Gothic UI Semibold" charset="-128"/>
              </a:rPr>
              <a:t>                     </a:t>
            </a:r>
            <a:endParaRPr lang="zh-CN" altLang="en-US" sz="2800" u="sng" dirty="0">
              <a:latin typeface="icomoon" charset="0"/>
              <a:ea typeface="Yu Gothic UI Semibold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00" y="1795780"/>
            <a:ext cx="6470015" cy="436816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2737</Words>
  <Application>WPS 演示</Application>
  <PresentationFormat>自定义</PresentationFormat>
  <Paragraphs>147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 </vt:lpstr>
      <vt:lpstr>宋体 </vt:lpstr>
      <vt:lpstr>微软雅黑</vt:lpstr>
      <vt:lpstr>微软雅黑 Light</vt:lpstr>
      <vt:lpstr>icomoon</vt:lpstr>
      <vt:lpstr>Yu Gothic UI Semibold</vt:lpstr>
      <vt:lpstr>方正喵呜体</vt:lpstr>
      <vt:lpstr>方正卡通简体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94</cp:revision>
  <dcterms:created xsi:type="dcterms:W3CDTF">2014-02-21T16:31:00Z</dcterms:created>
  <dcterms:modified xsi:type="dcterms:W3CDTF">2020-12-23T06:43:01Z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