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8" r:id="rId12"/>
    <p:sldId id="285" r:id="rId13"/>
    <p:sldId id="279" r:id="rId14"/>
    <p:sldId id="261" r:id="rId15"/>
  </p:sldIdLst>
  <p:sldSz cx="12192000" cy="6858000"/>
  <p:notesSz cx="6858000" cy="9144000"/>
  <p:embeddedFontLst>
    <p:embeddedFont>
      <p:font typeface="微软雅黑" panose="020B0503020204020204" charset="-122"/>
      <p:regular r:id="rId21"/>
    </p:embeddedFont>
    <p:embeddedFont>
      <p:font typeface="微软雅黑 Light" panose="020B0502040204020203" charset="-122"/>
      <p:regular r:id="rId22"/>
    </p:embeddedFont>
    <p:embeddedFont>
      <p:font typeface="icomoon" charset="0"/>
      <p:regular r:id="rId23"/>
    </p:embeddedFont>
    <p:embeddedFont>
      <p:font typeface="Yu Gothic UI Semibold" panose="020B0700000000000000" charset="-128"/>
      <p:bold r:id="rId24"/>
    </p:embeddedFont>
    <p:embeddedFont>
      <p:font typeface="方正卡通简体" panose="03000509000000000000" charset="0"/>
      <p:regular r:id="rId25"/>
    </p:embeddedFont>
    <p:embeddedFont>
      <p:font typeface="方正喵呜体" panose="02010600010101010101" charset="0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1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726815" y="3075940"/>
            <a:ext cx="540448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</a:rPr>
              <a:t>Online programming</a:t>
            </a:r>
            <a:endParaRPr lang="en-US" altLang="zh-CN" sz="40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39620" y="2072640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0975" y="920115"/>
            <a:ext cx="8590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”Croco-kit”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685" y="1603375"/>
            <a:ext cx="5610860" cy="433451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731770" y="833755"/>
            <a:ext cx="8646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0960" y="1478915"/>
            <a:ext cx="577977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1130" y="833755"/>
            <a:ext cx="8857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You can set the download path in the U disk of micro:bit, download it to the computer, and then copy it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or send it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6555" y="1900555"/>
            <a:ext cx="6290310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29889" y="729664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1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1</a:t>
            </a:r>
            <a:endParaRPr lang="zh-CN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76" y="3061900"/>
            <a:ext cx="15252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7170" y="1150620"/>
            <a:ext cx="8799830" cy="459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Enter the URL in the input column: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.</a:t>
            </a:r>
            <a:endParaRPr lang="en-US" altLang="zh-CN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,we need to search or press “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Enter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” key on the keyboard.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0" y="1795780"/>
            <a:ext cx="6470015" cy="43681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2737</Words>
  <Application>WPS 演示</Application>
  <PresentationFormat>自定义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微软雅黑 Light</vt:lpstr>
      <vt:lpstr>icomoon</vt:lpstr>
      <vt:lpstr>Yu Gothic UI Semibold</vt:lpstr>
      <vt:lpstr>Comic Sans MS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93</cp:revision>
  <dcterms:created xsi:type="dcterms:W3CDTF">2014-02-21T16:31:00Z</dcterms:created>
  <dcterms:modified xsi:type="dcterms:W3CDTF">2019-07-08T02:19:26Z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