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5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Lesson 10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Music button</a:t>
            </a:r>
            <a:endParaRPr lang="en-US" altLang="zh-CN" sz="2400" dirty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760" y="7796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84095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02255" y="5102860"/>
            <a:ext cx="8587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matrix.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we press button module, buzzer will play different tone.</a:t>
            </a:r>
            <a:endParaRPr lang="en-US" altLang="zh-CN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3845" y="5040596"/>
              <a:ext cx="168592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8356" y="1081656"/>
            <a:ext cx="6959957" cy="384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182" y="5471252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7375" y="1433195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Button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9245" y="339026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6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738" y="5549060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530" y="1000760"/>
            <a:ext cx="6868160" cy="4280535"/>
          </a:xfrm>
          <a:prstGeom prst="rect">
            <a:avLst/>
          </a:prstGeom>
        </p:spPr>
      </p:pic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71590"/>
              <a:ext cx="19462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Connection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037205" y="1039495"/>
          <a:ext cx="51790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30"/>
                <a:gridCol w="25895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205" y="2865120"/>
            <a:ext cx="7853045" cy="298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2693" y="1852522"/>
            <a:ext cx="2079101" cy="1272213"/>
            <a:chOff x="514777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14777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01465" y="5040596"/>
              <a:ext cx="16573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195" y="869315"/>
            <a:ext cx="4307840" cy="2449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95" y="3394710"/>
            <a:ext cx="4243705" cy="2578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85" y="876300"/>
            <a:ext cx="3695065" cy="523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518733" y="185252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75760" y="4987256"/>
              <a:ext cx="171704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908050"/>
            <a:ext cx="500951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25" y="2179320"/>
            <a:ext cx="5703570" cy="1373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5" y="3626485"/>
            <a:ext cx="5657215" cy="234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" name="组合 24"/>
          <p:cNvGrpSpPr/>
          <p:nvPr/>
        </p:nvGrpSpPr>
        <p:grpSpPr>
          <a:xfrm>
            <a:off x="650178" y="2074137"/>
            <a:ext cx="2239645" cy="1272213"/>
            <a:chOff x="5213810" y="4721826"/>
            <a:chExt cx="2239645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70045" y="5040596"/>
              <a:ext cx="188341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Combine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0" y="1151890"/>
            <a:ext cx="510540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WPS 演示</Application>
  <PresentationFormat>自定义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197</cp:revision>
  <dcterms:created xsi:type="dcterms:W3CDTF">2014-02-21T16:31:00Z</dcterms:created>
  <dcterms:modified xsi:type="dcterms:W3CDTF">2019-07-05T03:34:47Z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