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227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11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3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Adjust brightness of RGB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0" y="57774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20" name="文本框 19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984095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4" name="文本框 43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12260" y="4968206"/>
              <a:ext cx="178054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758" y="1017688"/>
            <a:ext cx="6112429" cy="368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7965" y="4706620"/>
            <a:ext cx="8749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matrix.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we turn the knob, we can see the brightness of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red light  will be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changed.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362" cy="1272213"/>
            <a:chOff x="5213810" y="4799296"/>
            <a:chExt cx="2079362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872" y="5471252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24325" y="2533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7560" y="1433195"/>
            <a:ext cx="36582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RGB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Potentiometer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5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3845" y="367855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6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738" y="5549060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87850" y="2279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900430"/>
            <a:ext cx="7194550" cy="4525010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80723" y="5549060"/>
              <a:ext cx="19462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Connection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92955" y="2533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863975" y="1007110"/>
          <a:ext cx="517906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353"/>
                <a:gridCol w="1726354"/>
                <a:gridCol w="1726353"/>
              </a:tblGrid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RGB light </a:t>
                      </a:r>
                      <a:r>
                        <a:rPr lang="en-US" altLang="zh-CN"/>
                        <a:t>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ym typeface="+mn-ea"/>
                        </a:rPr>
                        <a:t>otentiometer module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+mn-ea"/>
                        </a:rPr>
                        <a:t>P1</a:t>
                      </a:r>
                      <a:endParaRPr 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Red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0670" y="3568700"/>
            <a:ext cx="8637905" cy="242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84320" y="4988526"/>
              <a:ext cx="17081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64685" y="24320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490" y="876300"/>
            <a:ext cx="4180840" cy="5166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0" y="876300"/>
            <a:ext cx="4496435" cy="198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30" y="2914650"/>
            <a:ext cx="4496435" cy="195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518733" y="1852522"/>
            <a:ext cx="2198370" cy="1272213"/>
            <a:chOff x="5213810" y="4721826"/>
            <a:chExt cx="219837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34815" y="4937091"/>
              <a:ext cx="177736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31715" y="19304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965835"/>
            <a:ext cx="8260715" cy="227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10" y="3300095"/>
            <a:ext cx="5151755" cy="230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79570" y="5040596"/>
              <a:ext cx="171323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Combine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295" y="1261110"/>
            <a:ext cx="798004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自定义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176</cp:revision>
  <dcterms:created xsi:type="dcterms:W3CDTF">2014-02-21T16:31:00Z</dcterms:created>
  <dcterms:modified xsi:type="dcterms:W3CDTF">2019-07-08T02:51:37Z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