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0" r:id="rId7"/>
    <p:sldId id="265" r:id="rId8"/>
    <p:sldId id="268" r:id="rId9"/>
    <p:sldId id="293" r:id="rId10"/>
    <p:sldId id="294" r:id="rId11"/>
    <p:sldId id="261" r:id="rId12"/>
  </p:sldIdLst>
  <p:sldSz cx="12192000" cy="6858000"/>
  <p:notesSz cx="6858000" cy="9144000"/>
  <p:embeddedFontLst>
    <p:embeddedFont>
      <p:font typeface="微软雅黑" panose="020B0503020204020204" charset="-122"/>
      <p:regular r:id="rId16"/>
    </p:embeddedFont>
    <p:embeddedFont>
      <p:font typeface="方正少儿_GBK" panose="02000000000000000000" charset="-122"/>
      <p:regular r:id="rId17"/>
    </p:embeddedFont>
    <p:embeddedFont>
      <p:font typeface="方正卡通简体" panose="03000509000000000000" charset="0"/>
      <p:regular r:id="rId18"/>
    </p:embeddedFont>
    <p:embeddedFont>
      <p:font typeface="方正喵呜体" panose="02010600010101010101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D290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720" y="-96"/>
      </p:cViewPr>
      <p:guideLst>
        <p:guide orient="horz" pos="209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slide" Target="slide8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Lesson 12</a:t>
            </a:r>
            <a:endParaRPr 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Advanced course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（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4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方正少儿_GBK" panose="02000000000000000000" charset="-122"/>
                <a:ea typeface="方正少儿_GBK" panose="02000000000000000000" charset="-122"/>
              </a:rPr>
              <a:t>Chameleon</a:t>
            </a:r>
            <a:endParaRPr lang="zh-CN" altLang="en-US" sz="2400" dirty="0" smtClean="0">
              <a:solidFill>
                <a:schemeClr val="accent1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65" y="4413250"/>
            <a:ext cx="153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3125" y="77903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3210" y="681757"/>
            <a:ext cx="14592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Content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429117" y="2458466"/>
            <a:ext cx="7620340" cy="846007"/>
            <a:chOff x="1368157" y="1292335"/>
            <a:chExt cx="7620340" cy="846007"/>
          </a:xfrm>
        </p:grpSpPr>
        <p:sp>
          <p:nvSpPr>
            <p:cNvPr id="26" name="文本框 25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271619" y="175480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984095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45" name="文本框 44">
            <a:hlinkClick r:id="rId5" action="ppaction://hlinksldjump"/>
          </p:cNvPr>
          <p:cNvSpPr txBox="1"/>
          <p:nvPr/>
        </p:nvSpPr>
        <p:spPr>
          <a:xfrm>
            <a:off x="9534597" y="293634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778448" y="1924912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56380" y="5040596"/>
              <a:ext cx="159385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Learning goals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34385" y="882015"/>
            <a:ext cx="7317105" cy="368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780665" y="4655820"/>
            <a:ext cx="86734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After downloading the program,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can see the word 'HELLO!' on the Micro:bit LED dot matrix.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When the color sensor detects red, the LED dot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matrix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will display “R”,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when the color sensor detects green, the LED dot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matrix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will display “G”, w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hen the color sensor detects blue, the LED dot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matrix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will display “B”.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079362" cy="1272213"/>
            <a:chOff x="5213810" y="4799296"/>
            <a:chExt cx="2079362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73872" y="5471252"/>
              <a:ext cx="201930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Preparation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017887" y="972753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07560" y="1433195"/>
            <a:ext cx="4313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 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Color recognition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4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9245" y="3390265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6" name="组合 24"/>
          <p:cNvGrpSpPr/>
          <p:nvPr/>
        </p:nvGrpSpPr>
        <p:grpSpPr>
          <a:xfrm>
            <a:off x="638113" y="2002382"/>
            <a:ext cx="2079101" cy="1272213"/>
            <a:chOff x="5213810" y="479929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38575" y="5549231"/>
              <a:ext cx="205422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Preparation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0" y="854710"/>
            <a:ext cx="7044055" cy="4430395"/>
          </a:xfrm>
          <a:prstGeom prst="rect">
            <a:avLst/>
          </a:prstGeom>
        </p:spPr>
      </p:pic>
      <p:sp>
        <p:nvSpPr>
          <p:cNvPr id="9" name="TextBox 17"/>
          <p:cNvSpPr txBox="1"/>
          <p:nvPr/>
        </p:nvSpPr>
        <p:spPr>
          <a:xfrm>
            <a:off x="2820035" y="5561965"/>
            <a:ext cx="703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 IO, and S3 to the NC.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2905" y="253365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079101" cy="1272213"/>
            <a:chOff x="5213810" y="479929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329618" y="5471590"/>
              <a:ext cx="194627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Connection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graphicFrame>
        <p:nvGraphicFramePr>
          <p:cNvPr id="5" name="表格 4"/>
          <p:cNvGraphicFramePr/>
          <p:nvPr/>
        </p:nvGraphicFramePr>
        <p:xfrm>
          <a:off x="4000500" y="923290"/>
          <a:ext cx="5182235" cy="1942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5"/>
                <a:gridCol w="2987040"/>
              </a:tblGrid>
              <a:tr h="418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Color recognition module</a:t>
                      </a:r>
                      <a:endPara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P19</a:t>
                      </a:r>
                      <a:endParaRPr lang="en-US" altLang="zh-CN" sz="180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SCL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sym typeface="+mn-ea"/>
                        </a:rPr>
                        <a:t>P20</a:t>
                      </a:r>
                      <a:endParaRPr 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SDA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3.3V</a:t>
                      </a:r>
                      <a:endParaRPr lang="en-US" altLang="zh-CN" sz="1800">
                        <a:solidFill>
                          <a:srgbClr val="00B0F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VCC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685" y="2964180"/>
            <a:ext cx="6816090" cy="28905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84015" y="249555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1852522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50030" y="5040596"/>
              <a:ext cx="184277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Search for 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3690" y="931545"/>
            <a:ext cx="4130675" cy="5104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365" y="931545"/>
            <a:ext cx="4496435" cy="19862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65" y="3011170"/>
            <a:ext cx="4496435" cy="16376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94505" y="243205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2768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1615" y="1256030"/>
            <a:ext cx="5695950" cy="30670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54953" y="2171292"/>
            <a:ext cx="18427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2140" y="243205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grpSp>
        <p:nvGrpSpPr>
          <p:cNvPr id="2" name="组合 24"/>
          <p:cNvGrpSpPr/>
          <p:nvPr/>
        </p:nvGrpSpPr>
        <p:grpSpPr>
          <a:xfrm>
            <a:off x="650178" y="2099537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90365" y="5040596"/>
              <a:ext cx="1560195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方正少儿_GBK" panose="02000000000000000000" charset="-122"/>
                  <a:ea typeface="方正少儿_GBK" panose="02000000000000000000" charset="-122"/>
                  <a:sym typeface="+mn-ea"/>
                </a:rPr>
                <a:t>Combine blocks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2285" y="1432560"/>
            <a:ext cx="8309610" cy="3736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20540" y="2971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1915</Words>
  <Application>WPS 演示</Application>
  <PresentationFormat>自定义</PresentationFormat>
  <Paragraphs>138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182</cp:revision>
  <dcterms:created xsi:type="dcterms:W3CDTF">2014-02-21T16:31:00Z</dcterms:created>
  <dcterms:modified xsi:type="dcterms:W3CDTF">2019-07-08T02:52:27Z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