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2" r:id="rId10"/>
    <p:sldId id="261" r:id="rId11"/>
  </p:sldIdLst>
  <p:sldSz cx="12192000" cy="6858000"/>
  <p:notesSz cx="6858000" cy="9144000"/>
  <p:embeddedFontLst>
    <p:embeddedFont>
      <p:font typeface="微软雅黑" panose="020B0503020204020204" charset="-122"/>
      <p:regular r:id="rId15"/>
    </p:embeddedFont>
    <p:embeddedFont>
      <p:font typeface="方正少儿_GBK" panose="02000000000000000000" charset="-122"/>
      <p:regular r:id="rId16"/>
    </p:embeddedFont>
    <p:embeddedFont>
      <p:font typeface="方正卡通简体" panose="03000509000000000000" charset="0"/>
      <p:regular r:id="rId17"/>
    </p:embeddedFont>
    <p:embeddedFont>
      <p:font typeface="方正喵呜体" panose="02010600010101010101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290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14</a:t>
            </a:r>
            <a:endParaRPr lang="en-US" altLang="zh-CN" sz="400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45640" y="3137535"/>
            <a:ext cx="83007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6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</a:rPr>
              <a:t>Infrared induction</a:t>
            </a:r>
            <a:endParaRPr lang="zh-CN" altLang="en-US" sz="24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86476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660" y="68175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26" name="文本框 25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840951" y="245864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8" name="文本框 47">
            <a:hlinkClick r:id="rId4" action="ppaction://hlinksldjump"/>
          </p:cNvPr>
          <p:cNvSpPr txBox="1"/>
          <p:nvPr/>
        </p:nvSpPr>
        <p:spPr>
          <a:xfrm>
            <a:off x="9472367" y="290586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0665" y="5040596"/>
              <a:ext cx="184213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85465" y="970280"/>
            <a:ext cx="7995920" cy="3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967990" y="4702175"/>
            <a:ext cx="8494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then,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Micro:bit LED dot matrix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will display a smile. When someone approaches,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Micro:bit LED dot matrix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will display a heart.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1035" y="1452245"/>
            <a:ext cx="431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Infrared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9155" y="25336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339026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80440"/>
            <a:ext cx="6457315" cy="4061460"/>
          </a:xfrm>
          <a:prstGeom prst="rect">
            <a:avLst/>
          </a:prstGeom>
        </p:spPr>
      </p:pic>
      <p:sp>
        <p:nvSpPr>
          <p:cNvPr id="9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43705" y="22796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220" y="3036570"/>
            <a:ext cx="7939405" cy="302260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4222750" y="949325"/>
          <a:ext cx="5182235" cy="194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987040"/>
              </a:tblGrid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Infrared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P0</a:t>
                      </a:r>
                      <a:endParaRPr lang="en-US" altLang="zh-CN" sz="180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+mn-ea"/>
                        </a:rPr>
                        <a:t>P20</a:t>
                      </a:r>
                      <a:endParaRPr 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SDA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5392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1650" y="24955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4953" y="2171292"/>
            <a:ext cx="18427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931545"/>
            <a:ext cx="4130675" cy="5104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931545"/>
            <a:ext cx="4496435" cy="1986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65" y="3013710"/>
            <a:ext cx="4547870" cy="1607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05680" y="19304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6733" y="2418307"/>
            <a:ext cx="1560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13885" y="2971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2190" y="1092200"/>
            <a:ext cx="3689985" cy="488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1615" y="16954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WPS 演示</Application>
  <PresentationFormat>自定义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179</cp:revision>
  <dcterms:created xsi:type="dcterms:W3CDTF">2014-02-21T16:31:00Z</dcterms:created>
  <dcterms:modified xsi:type="dcterms:W3CDTF">2019-07-08T07:19:52Z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