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2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062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17</a:t>
            </a:r>
            <a:endParaRPr lang="en-US" altLang="zh-CN" sz="40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45640" y="3094990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9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Are you a magnet</a:t>
            </a:r>
            <a:endParaRPr lang="zh-CN" altLang="en-US" sz="28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437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125" y="77903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140" y="716682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39" name="文本框 3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9840951" y="245864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8" name="文本框 47">
            <a:hlinkClick r:id="rId4" action="ppaction://hlinksldjump"/>
          </p:cNvPr>
          <p:cNvSpPr txBox="1"/>
          <p:nvPr/>
        </p:nvSpPr>
        <p:spPr>
          <a:xfrm>
            <a:off x="9472367" y="290586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2955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67965" y="4848860"/>
            <a:ext cx="86893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, then, micro:bit dot matrix will display a “smile”.When a magnet is close, the micro:bit dot matrix displays a "√" and displays three heartbeats.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59740" y="882048"/>
            <a:ext cx="6450129" cy="371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15365" y="2243455"/>
            <a:ext cx="16116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2330" y="1452245"/>
            <a:ext cx="36328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Hall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9245" y="388429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9817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80440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311650" y="919480"/>
          <a:ext cx="421195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810"/>
                <a:gridCol w="1922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</a:t>
                      </a:r>
                      <a:r>
                        <a:rPr lang="en-US" altLang="zh-CN"/>
                        <a:t> module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K1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2455" y="2674620"/>
            <a:ext cx="7800975" cy="29698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345" y="955040"/>
            <a:ext cx="3747770" cy="5017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0" y="993775"/>
            <a:ext cx="4214495" cy="2130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0" y="3138805"/>
            <a:ext cx="3578860" cy="28340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685" y="876300"/>
            <a:ext cx="4280535" cy="2775585"/>
          </a:xfrm>
          <a:prstGeom prst="rect">
            <a:avLst/>
          </a:prstGeom>
        </p:spPr>
      </p:pic>
      <p:pic>
        <p:nvPicPr>
          <p:cNvPr id="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35" y="3807460"/>
            <a:ext cx="4210685" cy="21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4210685" y="19304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06475" y="2392680"/>
            <a:ext cx="1560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015" y="1143635"/>
            <a:ext cx="4953000" cy="4570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66870" y="19304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Application>WPS 演示</Application>
  <PresentationFormat>自定义</PresentationFormat>
  <Paragraphs>134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220</cp:revision>
  <dcterms:created xsi:type="dcterms:W3CDTF">2014-02-21T16:31:00Z</dcterms:created>
  <dcterms:modified xsi:type="dcterms:W3CDTF">2019-07-08T07:32:08Z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