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17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18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10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Vibration alarm</a:t>
            </a:r>
            <a:endParaRPr lang="zh-CN" altLang="en-US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39" name="文本框 3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8" name="文本框 47">
            <a:hlinkClick r:id="rId4" action="ppaction://hlinksldjump"/>
          </p:cNvPr>
          <p:cNvSpPr txBox="1"/>
          <p:nvPr/>
        </p:nvSpPr>
        <p:spPr>
          <a:xfrm>
            <a:off x="947236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13063" y="1045846"/>
            <a:ext cx="4133593" cy="260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1370" y="1045845"/>
            <a:ext cx="4260850" cy="259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799715" y="3926205"/>
            <a:ext cx="8757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then, micro:bit dot matrix will display a “smile”. When the vibration module detects the vibration, the micro:bit dot matrix displays a “crying” and the buzzer plays a sound start alarm.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365" y="2243455"/>
            <a:ext cx="161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7560" y="1452245"/>
            <a:ext cx="3632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Vibration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5695" y="932180"/>
            <a:ext cx="6868160" cy="4280535"/>
          </a:xfrm>
          <a:prstGeom prst="rect">
            <a:avLst/>
          </a:prstGeom>
        </p:spPr>
      </p:pic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3496945" y="1012190"/>
          <a:ext cx="5502910" cy="154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30"/>
                <a:gridCol w="2913380"/>
              </a:tblGrid>
              <a:tr h="3981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Vibration 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K1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275" y="2752090"/>
            <a:ext cx="8150860" cy="3102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955040"/>
            <a:ext cx="3747770" cy="5017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0" y="993775"/>
            <a:ext cx="4214495" cy="2130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0" y="3138805"/>
            <a:ext cx="3578860" cy="2834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4160" y="953135"/>
            <a:ext cx="4280535" cy="2775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35" y="3807460"/>
            <a:ext cx="501015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360" y="991870"/>
            <a:ext cx="5958840" cy="4980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自定义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204</cp:revision>
  <dcterms:created xsi:type="dcterms:W3CDTF">2014-02-21T16:31:00Z</dcterms:created>
  <dcterms:modified xsi:type="dcterms:W3CDTF">2019-07-02T07:20:29Z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