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1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08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20 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12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Happy every day</a:t>
            </a:r>
            <a:endParaRPr lang="zh-CN" altLang="en-US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86476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39" name="文本框 3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1" name="文本框 50">
            <a:hlinkClick r:id="rId4" action="ppaction://hlinksldjump"/>
          </p:cNvPr>
          <p:cNvSpPr txBox="1"/>
          <p:nvPr/>
        </p:nvSpPr>
        <p:spPr>
          <a:xfrm>
            <a:off x="941267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72410" y="4253230"/>
            <a:ext cx="87858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When we press A button, micro:bit dot matrix will display a “smile” pattern; when we press B button, LED dot matrix module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will display a “smile” pattern.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50055" y="1463835"/>
            <a:ext cx="4148647" cy="236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991" y="1466675"/>
            <a:ext cx="4073790" cy="242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15365" y="2243455"/>
            <a:ext cx="161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30090" y="1519555"/>
            <a:ext cx="3632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Dot matrix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1210945"/>
            <a:ext cx="6848475" cy="35528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8615" y="927735"/>
            <a:ext cx="3797300" cy="5123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0" y="927735"/>
            <a:ext cx="4650740" cy="2828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9130" y="1240790"/>
            <a:ext cx="4639945" cy="4513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8255" y="1151890"/>
            <a:ext cx="6548755" cy="400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演示</Application>
  <PresentationFormat>自定义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163</cp:revision>
  <dcterms:created xsi:type="dcterms:W3CDTF">2014-02-21T16:31:00Z</dcterms:created>
  <dcterms:modified xsi:type="dcterms:W3CDTF">2019-07-02T07:52:41Z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