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65" r:id="rId7"/>
    <p:sldId id="268" r:id="rId8"/>
    <p:sldId id="293" r:id="rId9"/>
    <p:sldId id="296" r:id="rId10"/>
    <p:sldId id="261" r:id="rId11"/>
  </p:sldIdLst>
  <p:sldSz cx="12192000" cy="6858000"/>
  <p:notesSz cx="6858000" cy="9144000"/>
  <p:embeddedFontLst>
    <p:embeddedFont>
      <p:font typeface="微软雅黑" panose="020B0503020204020204" charset="-122"/>
      <p:regular r:id="rId15"/>
    </p:embeddedFont>
    <p:embeddedFont>
      <p:font typeface="方正少儿_GBK" panose="02000000000000000000" charset="-122"/>
      <p:regular r:id="rId16"/>
    </p:embeddedFont>
    <p:embeddedFont>
      <p:font typeface="方正卡通简体" panose="03000509000000000000" charset="0"/>
      <p:regular r:id="rId17"/>
    </p:embeddedFont>
    <p:embeddedFont>
      <p:font typeface="方正喵呜体" panose="02010600010101010101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21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13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Learning servo</a:t>
            </a:r>
            <a:endParaRPr lang="en-US" altLang="zh-CN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796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14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39" name="文本框 3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1" name="文本框 50">
            <a:hlinkClick r:id="rId4" action="ppaction://hlinksldjump"/>
          </p:cNvPr>
          <p:cNvSpPr txBox="1"/>
          <p:nvPr/>
        </p:nvSpPr>
        <p:spPr>
          <a:xfrm>
            <a:off x="941267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62070" y="885825"/>
            <a:ext cx="5748020" cy="380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38120" y="5088890"/>
            <a:ext cx="8633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When we press A button, servo will rotate counterclockwise.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we press B button, servo will rotate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clockwise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365" y="2243455"/>
            <a:ext cx="161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4055" y="1644015"/>
            <a:ext cx="33350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Servo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48687" y="2406590"/>
            <a:ext cx="797083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表格 1"/>
          <p:cNvGraphicFramePr/>
          <p:nvPr/>
        </p:nvGraphicFramePr>
        <p:xfrm>
          <a:off x="3602355" y="1068705"/>
          <a:ext cx="4711065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915"/>
                <a:gridCol w="2343150"/>
              </a:tblGrid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Servo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Orange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5V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Black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185" y="908050"/>
            <a:ext cx="3359785" cy="5084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908050"/>
            <a:ext cx="3244215" cy="2567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60" y="3554730"/>
            <a:ext cx="3653155" cy="2495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885190"/>
            <a:ext cx="4164965" cy="2533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40" y="885190"/>
            <a:ext cx="4420235" cy="4827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580" y="887730"/>
            <a:ext cx="4874895" cy="5085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自定义</PresentationFormat>
  <Paragraphs>123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191</cp:revision>
  <dcterms:created xsi:type="dcterms:W3CDTF">2014-02-21T16:31:00Z</dcterms:created>
  <dcterms:modified xsi:type="dcterms:W3CDTF">2019-07-02T09:19:17Z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