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6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73944" y="237137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22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45640" y="3094990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14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 </a:t>
            </a:r>
            <a:r>
              <a:rPr lang="en-US" altLang="zh-CN" sz="28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Driving motor fan</a:t>
            </a:r>
            <a:endParaRPr lang="en-US" altLang="zh-CN" sz="2800" dirty="0" smtClean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43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864763"/>
            <a:ext cx="10899418" cy="5250811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325" y="628417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目录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429117" y="2458466"/>
            <a:ext cx="7620340" cy="846007"/>
            <a:chOff x="1368157" y="1292335"/>
            <a:chExt cx="7620340" cy="846007"/>
          </a:xfrm>
        </p:grpSpPr>
        <p:sp>
          <p:nvSpPr>
            <p:cNvPr id="39" name="文本框 3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840951" y="245864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1" name="文本框 50">
            <a:hlinkClick r:id="rId4" action="ppaction://hlinksldjump"/>
          </p:cNvPr>
          <p:cNvSpPr txBox="1"/>
          <p:nvPr/>
        </p:nvSpPr>
        <p:spPr>
          <a:xfrm>
            <a:off x="9412677" y="290586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5365" y="2243455"/>
            <a:ext cx="1611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500" y="4450715"/>
            <a:ext cx="86334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 When we press A button, servo will rotate counterclockwise. When we press B button, the motor will accelerate;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when we press B button, the motor will decelerate.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8790" y="941705"/>
            <a:ext cx="4728210" cy="336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62145" y="1515110"/>
            <a:ext cx="62731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sym typeface="+mn-ea"/>
              </a:rPr>
              <a:t>Motor drive module(with motor and fan)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88429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0" y="904875"/>
            <a:ext cx="6457315" cy="4061460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3296285" y="954405"/>
          <a:ext cx="4940935" cy="151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915"/>
                <a:gridCol w="2573020"/>
              </a:tblGrid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Motor drive module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OUT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Black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620" y="2793365"/>
            <a:ext cx="8201025" cy="3121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185" y="908050"/>
            <a:ext cx="3359785" cy="5084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60" y="908050"/>
            <a:ext cx="3244215" cy="2567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60" y="3554730"/>
            <a:ext cx="3653155" cy="2495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885190"/>
            <a:ext cx="4164965" cy="2533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40" y="885190"/>
            <a:ext cx="4525645" cy="3831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2310" y="918845"/>
            <a:ext cx="4661535" cy="5053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60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1857</Words>
  <Application>WPS 演示</Application>
  <PresentationFormat>自定义</PresentationFormat>
  <Paragraphs>134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201</cp:revision>
  <dcterms:created xsi:type="dcterms:W3CDTF">2014-02-21T16:31:00Z</dcterms:created>
  <dcterms:modified xsi:type="dcterms:W3CDTF">2019-07-02T09:16:33Z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