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8" r:id="rId3"/>
    <p:sldId id="257" r:id="rId4"/>
    <p:sldId id="264" r:id="rId5"/>
    <p:sldId id="282" r:id="rId6"/>
    <p:sldId id="290" r:id="rId8"/>
    <p:sldId id="265" r:id="rId9"/>
    <p:sldId id="268" r:id="rId10"/>
    <p:sldId id="292" r:id="rId11"/>
    <p:sldId id="261" r:id="rId12"/>
  </p:sldIdLst>
  <p:sldSz cx="12192000" cy="6858000"/>
  <p:notesSz cx="6858000" cy="9144000"/>
  <p:embeddedFontLst>
    <p:embeddedFont>
      <p:font typeface="微软雅黑" panose="020B0503020204020204" charset="-122"/>
      <p:regular r:id="rId16"/>
    </p:embeddedFont>
    <p:embeddedFont>
      <p:font typeface="方正少儿_GBK" panose="02000000000000000000" charset="-122"/>
      <p:regular r:id="rId17"/>
    </p:embeddedFont>
    <p:embeddedFont>
      <p:font typeface="方正卡通简体" panose="03000509000000000000" charset="0"/>
      <p:regular r:id="rId18"/>
    </p:embeddedFont>
    <p:embeddedFont>
      <p:font typeface="方正喵呜体" panose="02010600010101010101" charset="0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720" y="-96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9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Advanced course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1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Light up</a:t>
            </a:r>
            <a:endParaRPr lang="en-US" altLang="zh-CN" sz="2400" dirty="0">
              <a:solidFill>
                <a:schemeClr val="accent1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0" y="77967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7523185" cy="846007"/>
            <a:chOff x="1368157" y="1292335"/>
            <a:chExt cx="7523185" cy="846007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943162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1140" y="685567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1" name="文本框 10">
            <a:hlinkClick r:id="rId4" action="ppaction://hlinksldjump"/>
          </p:cNvPr>
          <p:cNvSpPr txBox="1"/>
          <p:nvPr/>
        </p:nvSpPr>
        <p:spPr>
          <a:xfrm>
            <a:off x="9534597" y="295158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64380" y="163830"/>
            <a:ext cx="3474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02890" y="4535805"/>
            <a:ext cx="88252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can see the word 'HELLO!' on the Micro:bit LED dot matrix. When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press the A button,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can see that the RGB light is on, and a big heart appears on the LED dot matrix.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When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press the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button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the pattern becomes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small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heart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 the RGB light is turned off.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78448" y="1924912"/>
            <a:ext cx="2079101" cy="1369695"/>
            <a:chOff x="5213810" y="4721826"/>
            <a:chExt cx="2079101" cy="1369695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35755" y="5138386"/>
              <a:ext cx="175704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Learning goals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564380" y="163830"/>
            <a:ext cx="3474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7080" y="824230"/>
            <a:ext cx="3239770" cy="3580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25" y="824230"/>
            <a:ext cx="2853055" cy="359219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137147" cy="1272213"/>
            <a:chOff x="5213810" y="4799296"/>
            <a:chExt cx="2137147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31657" y="5471252"/>
              <a:ext cx="20193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Preparation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564380" y="163830"/>
            <a:ext cx="3474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17887" y="97275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85260" y="1433195"/>
            <a:ext cx="5583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RGB light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4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49245" y="3390265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6" name="组合 24"/>
          <p:cNvGrpSpPr/>
          <p:nvPr/>
        </p:nvGrpSpPr>
        <p:grpSpPr>
          <a:xfrm>
            <a:off x="638113" y="2002382"/>
            <a:ext cx="2079228" cy="1272213"/>
            <a:chOff x="5213810" y="4799296"/>
            <a:chExt cx="207922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73738" y="5511595"/>
              <a:ext cx="20193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Preparation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20035" y="5561965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NC.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65065" y="184785"/>
            <a:ext cx="3474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315" y="926465"/>
            <a:ext cx="7194550" cy="452501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079101" cy="1272213"/>
            <a:chOff x="5213810" y="479929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14048" y="5549060"/>
              <a:ext cx="194627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</a:rPr>
                <a:t>Connection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845050" y="206375"/>
            <a:ext cx="3474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865755" y="915035"/>
          <a:ext cx="517906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30"/>
                <a:gridCol w="25895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RGB light </a:t>
                      </a:r>
                      <a:r>
                        <a:rPr lang="en-US" altLang="zh-CN"/>
                        <a:t>Module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endParaRPr lang="en-US" sz="1800">
                        <a:solidFill>
                          <a:srgbClr val="00B050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P2</a:t>
                      </a:r>
                      <a:endParaRPr lang="en-US" altLang="zh-CN" sz="180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Blue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0" y="3044190"/>
            <a:ext cx="7782560" cy="292163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1852522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13530" y="5040596"/>
              <a:ext cx="168465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</a:rPr>
                <a:t>Search for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564380" y="163830"/>
            <a:ext cx="3474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7540" y="933450"/>
            <a:ext cx="4475480" cy="1237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882650"/>
            <a:ext cx="4043045" cy="4963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695" y="2322195"/>
            <a:ext cx="4505325" cy="296227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" name="组合 24"/>
          <p:cNvGrpSpPr/>
          <p:nvPr/>
        </p:nvGrpSpPr>
        <p:grpSpPr>
          <a:xfrm>
            <a:off x="650178" y="207413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84320" y="5040596"/>
              <a:ext cx="164719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Combine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718050" y="199390"/>
            <a:ext cx="3474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4675" y="958850"/>
            <a:ext cx="4869815" cy="509905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4625" y="81915"/>
            <a:ext cx="1428115" cy="885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18050" y="199390"/>
            <a:ext cx="3474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65" y="4413250"/>
            <a:ext cx="1520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</Words>
  <Application>WPS 演示</Application>
  <PresentationFormat>自定义</PresentationFormat>
  <Paragraphs>130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173</cp:revision>
  <dcterms:created xsi:type="dcterms:W3CDTF">2014-02-21T16:31:00Z</dcterms:created>
  <dcterms:modified xsi:type="dcterms:W3CDTF">2019-07-02T02:06:55Z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