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88" r:id="rId14"/>
    <p:sldId id="261" r:id="rId15"/>
  </p:sldIdLst>
  <p:sldSz cx="12192000" cy="6858000"/>
  <p:notesSz cx="6858000" cy="9144000"/>
  <p:embeddedFontLst>
    <p:embeddedFont>
      <p:font typeface="微软雅黑 Light" panose="020B0502040204020203" charset="-122"/>
      <p:regular r:id="rId21"/>
    </p:embeddedFont>
    <p:embeddedFont>
      <p:font typeface="icomoon" charset="0"/>
      <p:regular r:id="rId22"/>
    </p:embeddedFont>
    <p:embeddedFont>
      <p:font typeface="Yu Gothic UI Semibold" panose="020B0700000000000000" charset="-128"/>
      <p:bold r:id="rId23"/>
    </p:embeddedFont>
    <p:embeddedFont>
      <p:font typeface="方正卡通简体" panose="03000509000000000000" charset="0"/>
      <p:regular r:id="rId24"/>
    </p:embeddedFont>
    <p:embeddedFont>
      <p:font typeface="方正喵呜体" panose="02010600010101010101" charset="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55" y="1755775"/>
            <a:ext cx="520065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1814195"/>
            <a:ext cx="700976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1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1</a:t>
            </a:r>
            <a:endParaRPr lang="zh-C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1150620"/>
            <a:ext cx="8799830" cy="45904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演示</Application>
  <PresentationFormat>自定义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icomoon</vt:lpstr>
      <vt:lpstr>Yu Gothic UI Semibold</vt:lpstr>
      <vt:lpstr>Comic Sans MS</vt:lpstr>
      <vt:lpstr>方正卡通简体</vt:lpstr>
      <vt:lpstr>微软雅黑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74</cp:revision>
  <dcterms:created xsi:type="dcterms:W3CDTF">2014-02-21T16:31:00Z</dcterms:created>
  <dcterms:modified xsi:type="dcterms:W3CDTF">2019-06-28T04:19:56Z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