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96" r:id="rId4"/>
    <p:sldId id="264" r:id="rId5"/>
    <p:sldId id="297" r:id="rId6"/>
    <p:sldId id="281" r:id="rId7"/>
    <p:sldId id="268" r:id="rId8"/>
    <p:sldId id="277" r:id="rId9"/>
    <p:sldId id="287" r:id="rId10"/>
    <p:sldId id="288" r:id="rId11"/>
    <p:sldId id="289" r:id="rId12"/>
    <p:sldId id="290" r:id="rId13"/>
    <p:sldId id="269" r:id="rId14"/>
    <p:sldId id="309" r:id="rId15"/>
  </p:sldIdLst>
  <p:sldSz cx="12192000" cy="6858000"/>
  <p:notesSz cx="6858000" cy="9144000"/>
  <p:embeddedFontLst>
    <p:embeddedFont>
      <p:font typeface="icomoon" charset="0"/>
      <p:regular r:id="rId21"/>
    </p:embeddedFont>
    <p:embeddedFont>
      <p:font typeface="Yu Gothic UI Semibold" panose="020B0700000000000000" charset="-128"/>
      <p:bold r:id="rId22"/>
    </p:embeddedFont>
    <p:embeddedFont>
      <p:font typeface="微软雅黑 Light" panose="020B0502040204020203" charset="-122"/>
      <p:regular r:id="rId23"/>
    </p:embeddedFont>
    <p:embeddedFont>
      <p:font typeface="方正卡通简体" panose="02010600030101010101" charset="0"/>
      <p:regular r:id="rId24"/>
    </p:embeddedFont>
    <p:embeddedFont>
      <p:font typeface="方正喵呜体" panose="02010600010101010101" charset="0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5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13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sensor lesson 13 “DIY fan”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30" y="1704975"/>
            <a:ext cx="4142740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955040"/>
            <a:ext cx="4094480" cy="5090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00480"/>
            <a:ext cx="6704965" cy="4257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Connection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2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175000" y="4391660"/>
            <a:ext cx="74733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children can use a fan and its drive board and a micro:bit to make a small fan. When the A key is pressed, the fan turns, and the fan icon is on the dot matrix; when the B key is pressed, the fan stops turning, and the dot matrix is still showing a love. Children, this class must have adults around. 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hen fans turn, they can't touch fans.</a:t>
            </a:r>
            <a:endParaRPr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558290"/>
            <a:ext cx="2679700" cy="2421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1601470"/>
            <a:ext cx="2745105" cy="2334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665" y="1594485"/>
            <a:ext cx="2630805" cy="23412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28047" y="102101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8620" y="1481455"/>
            <a:ext cx="5583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5 X Male to male cable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830 holes breadboard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fan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ULN2003 driver board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1447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308975" y="2174240"/>
            <a:ext cx="32734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Refer to the figure to complete the wiring</a:t>
            </a:r>
            <a:r>
              <a:rPr 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 fan cannot touch with your finger while it is turning.</a:t>
            </a:r>
            <a:endParaRPr lang="zh-CN" altLang="en-US" sz="2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351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 descr="13_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65" y="986790"/>
            <a:ext cx="5591810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66775"/>
            <a:ext cx="4723765" cy="512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55" y="1190625"/>
            <a:ext cx="435229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329180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80" y="1219200"/>
            <a:ext cx="501904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10" y="981710"/>
            <a:ext cx="3752215" cy="4895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2995</Words>
  <Application>WPS 演示</Application>
  <PresentationFormat>自定义</PresentationFormat>
  <Paragraphs>152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80</cp:revision>
  <dcterms:created xsi:type="dcterms:W3CDTF">2014-02-21T16:31:00Z</dcterms:created>
  <dcterms:modified xsi:type="dcterms:W3CDTF">2018-04-04T06:43:50Z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