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3"/>
    <p:sldId id="296" r:id="rId4"/>
    <p:sldId id="264" r:id="rId5"/>
    <p:sldId id="298" r:id="rId6"/>
    <p:sldId id="291" r:id="rId7"/>
    <p:sldId id="268" r:id="rId8"/>
    <p:sldId id="277" r:id="rId9"/>
    <p:sldId id="269" r:id="rId10"/>
    <p:sldId id="299" r:id="rId11"/>
  </p:sldIdLst>
  <p:sldSz cx="12192000" cy="6858000"/>
  <p:notesSz cx="6858000" cy="9144000"/>
  <p:embeddedFontLst>
    <p:embeddedFont>
      <p:font typeface="icomoon" charset="0"/>
      <p:regular r:id="rId17"/>
    </p:embeddedFont>
    <p:embeddedFont>
      <p:font typeface="Yu Gothic UI Semibold" panose="020B0700000000000000" charset="-128"/>
      <p:bold r:id="rId18"/>
    </p:embeddedFont>
    <p:embeddedFont>
      <p:font typeface="方正卡通简体" panose="02010600030101010101" charset="0"/>
      <p:regular r:id="rId19"/>
    </p:embeddedFont>
    <p:embeddedFont>
      <p:font typeface="方正喵呜体" panose="02010600010101010101" charset="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  <p:embeddedFont>
      <p:font typeface="微软雅黑 Light" panose="020B0502040204020203" charset="-122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6245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14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270885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sensor lesson 14 “Red is stop, green is go”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808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183"/>
            <a:chOff x="1368157" y="1292335"/>
            <a:chExt cx="76203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69384" y="173956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Connection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2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85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14041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6026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340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22225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756285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45085"/>
            <a:ext cx="1233170" cy="764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18790" y="4068445"/>
            <a:ext cx="82067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Do you know what the traffic rules on the road are, boys and girls? Red is stop, green is go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When children cross the street, they must have adults around. And the red light is to let the car pass through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the green light to cross the road.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5" y="1002030"/>
            <a:ext cx="3486785" cy="2879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215" y="1002030"/>
            <a:ext cx="3661410" cy="28143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34353" y="22944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28047" y="102101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6710" y="1594485"/>
            <a:ext cx="5583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4 X Male to male cable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830 holes breadboard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RGB 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01447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1308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251" y="628580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9245" y="4773930"/>
            <a:ext cx="8632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Connection line according to the upper drawing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351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 descr="14_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75" y="867410"/>
            <a:ext cx="4896485" cy="366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85" y="860425"/>
            <a:ext cx="4641215" cy="5281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929005"/>
            <a:ext cx="4704715" cy="4999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4333" y="249069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30" y="879475"/>
            <a:ext cx="3498215" cy="5217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演示</Application>
  <PresentationFormat>自定义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/>
      <vt:lpstr>Arial Unicode MS</vt:lpstr>
      <vt:lpstr>方正喵呜体</vt:lpstr>
      <vt:lpstr>Calibri</vt:lpstr>
      <vt:lpstr>Segoe Print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84</cp:revision>
  <dcterms:created xsi:type="dcterms:W3CDTF">2014-02-21T16:31:00Z</dcterms:created>
  <dcterms:modified xsi:type="dcterms:W3CDTF">2018-04-04T06:42:29Z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