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257" r:id="rId4"/>
    <p:sldId id="264" r:id="rId5"/>
    <p:sldId id="282" r:id="rId6"/>
    <p:sldId id="265" r:id="rId7"/>
    <p:sldId id="268" r:id="rId8"/>
    <p:sldId id="277" r:id="rId9"/>
    <p:sldId id="278" r:id="rId10"/>
    <p:sldId id="289" r:id="rId11"/>
    <p:sldId id="269" r:id="rId12"/>
    <p:sldId id="261" r:id="rId13"/>
  </p:sldIdLst>
  <p:sldSz cx="12192000" cy="6858000"/>
  <p:notesSz cx="6858000" cy="9144000"/>
  <p:embeddedFontLst>
    <p:embeddedFont>
      <p:font typeface="icomoon" charset="0"/>
      <p:regular r:id="rId19"/>
    </p:embeddedFont>
    <p:embeddedFont>
      <p:font typeface="Yu Gothic UI Semibold" panose="020B0700000000000000" charset="-128"/>
      <p:bold r:id="rId20"/>
    </p:embeddedFont>
    <p:embeddedFont>
      <p:font typeface="微软雅黑 Light" panose="020B0502040204020203" charset="-122"/>
      <p:regular r:id="rId21"/>
    </p:embeddedFont>
    <p:embeddedFont>
      <p:font typeface="方正卡通简体" panose="02010600030101010101" charset="0"/>
      <p:regular r:id="rId22"/>
    </p:embeddedFont>
    <p:embeddedFont>
      <p:font typeface="方正喵呜体" panose="02010600010101010101" charset="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slide" Target="slide10.xml"/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9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sensor l</a:t>
            </a: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esson 9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Small speaker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50558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010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45085"/>
            <a:ext cx="1109345" cy="6877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1247775"/>
            <a:ext cx="7466965" cy="4361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3" action="ppaction://hlinksldjump"/>
                </a:rPr>
                <a:t>Connection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4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407410" y="494982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you download the program, press the A button, you can hear the buzzer's "tick", and there will be a small horn flashing on the screen.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22555"/>
            <a:ext cx="1225550" cy="759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40" y="1112520"/>
            <a:ext cx="4608195" cy="35775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6880" y="1707515"/>
            <a:ext cx="5583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2 X Male to male cable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Active buzzer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PC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1447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71590"/>
              <a:ext cx="20789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Connection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08850" y="1465580"/>
            <a:ext cx="4257675" cy="43999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children need to move their own small fingers, connecting the P0 pins on the micro:bit extension board to the positive pole of the buzzer with DuPont line, connecting the GND pins on the micro:bit extension board to the negative pole of the buzzer.</a:t>
            </a:r>
            <a:endParaRPr lang="zh-CN" altLang="en-US" sz="200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00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Our buzzer is on top of the breadboard. The long pin of the buzzer is the positive pole, the short pin is the negative pole, and the "+" corresponds to the positive pole on the label paper.</a:t>
            </a:r>
            <a:endParaRPr lang="zh-CN" altLang="en-US" sz="2000">
              <a:solidFill>
                <a:srgbClr val="00B0F0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5" name="图片 4" descr="Connection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65" y="1739900"/>
            <a:ext cx="4610735" cy="3582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45085"/>
            <a:ext cx="1341120" cy="83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5257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70" y="1067435"/>
            <a:ext cx="3685540" cy="4723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1190625"/>
            <a:ext cx="4323715" cy="4476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45085"/>
            <a:ext cx="1158240" cy="7181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30400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90" y="1415415"/>
            <a:ext cx="4453890" cy="3484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305" y="1415415"/>
            <a:ext cx="3700780" cy="3484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61290"/>
            <a:ext cx="1042035" cy="645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7797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60" y="881380"/>
            <a:ext cx="4452620" cy="509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61290"/>
            <a:ext cx="1042035" cy="645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9511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40" y="972820"/>
            <a:ext cx="4161155" cy="4912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2787</Words>
  <Application>WPS 演示</Application>
  <PresentationFormat>自定义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104</cp:revision>
  <dcterms:created xsi:type="dcterms:W3CDTF">2014-02-21T16:31:00Z</dcterms:created>
  <dcterms:modified xsi:type="dcterms:W3CDTF">2018-04-03T06:07:25Z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