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65" r:id="rId6"/>
    <p:sldId id="268" r:id="rId7"/>
    <p:sldId id="277" r:id="rId8"/>
    <p:sldId id="281" r:id="rId9"/>
    <p:sldId id="285" r:id="rId10"/>
    <p:sldId id="286" r:id="rId11"/>
    <p:sldId id="269" r:id="rId12"/>
    <p:sldId id="261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icomoon" charset="0"/>
      <p:regular r:id="rId19"/>
    </p:embeddedFont>
    <p:embeddedFont>
      <p:font typeface="Yu Gothic UI Semibold" panose="020B0700000000000000" charset="-128"/>
      <p:bold r:id="rId20"/>
    </p:embeddedFont>
    <p:embeddedFont>
      <p:font typeface="微软雅黑 Light" panose="020B0502040204020203" charset="-122"/>
      <p:regular r:id="rId21"/>
    </p:embeddedFont>
    <p:embeddedFont>
      <p:font typeface="方正卡通简体" panose="03000509000000000000" charset="0"/>
      <p:regular r:id="rId22"/>
    </p:embeddedFont>
    <p:embeddedFont>
      <p:font typeface="方正喵呜体" panose="02010600010101010101" charset="0"/>
      <p:regular r:id="rId23"/>
    </p:embeddedFont>
    <p:embeddedFont>
      <p:font typeface="黑体" panose="0201060906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94899" y="243106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Lesson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23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6900"/>
            <a:ext cx="8300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creative lesson 23 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“Beating of two hearts”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49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0903" y="5025185"/>
              <a:ext cx="160401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Combine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150620"/>
            <a:ext cx="8458200" cy="4551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79420" y="2942590"/>
            <a:ext cx="671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Thanks for watching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!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project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28337"/>
            <a:ext cx="2079101" cy="1272213"/>
            <a:chOff x="5213810" y="473198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3198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76303" y="5291885"/>
              <a:ext cx="15163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Powered by 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71357" y="2473706"/>
            <a:ext cx="7887040" cy="846183"/>
            <a:chOff x="1025257" y="1292335"/>
            <a:chExt cx="78870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52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540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09669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5900" y="62841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14041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6026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94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22225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18790" y="3677920"/>
            <a:ext cx="82067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This experiment requires two micro:bit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board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 First,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you need to 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download the same wireless communication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code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 in two micro:bits, then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you should 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press one of the micro:bit A keys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 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The heart appears on another micro:bit dot matrix,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when you 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press the B button,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t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he heart appears on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this 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micro:bit dot matrix,</a:t>
            </a:r>
            <a:r>
              <a:rPr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valid in the 50 meter range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6223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0903" y="4996610"/>
              <a:ext cx="166370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45085"/>
            <a:ext cx="1233170" cy="7645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1210945"/>
            <a:ext cx="2637790" cy="20783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65" y="1210945"/>
            <a:ext cx="2662555" cy="20777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630" y="1215390"/>
            <a:ext cx="2628900" cy="207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0" y="234632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●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2 x Micro:Bit Board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● 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</a:rPr>
              <a:t>1 x PC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方正少儿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394200"/>
            <a:ext cx="9020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31592"/>
            <a:ext cx="2079101" cy="1272213"/>
            <a:chOff x="5213810" y="482850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82850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66753" y="5520485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101" cy="1713059"/>
            <a:chOff x="5213810" y="4721826"/>
            <a:chExt cx="2079101" cy="1713059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0903" y="5051220"/>
              <a:ext cx="1822450" cy="1383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Search for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  <a:p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35" y="808990"/>
            <a:ext cx="3631565" cy="3853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827270"/>
            <a:ext cx="470471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5826" y="2191441"/>
            <a:ext cx="18224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Search for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149985"/>
            <a:ext cx="528828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5826" y="2162866"/>
            <a:ext cx="18224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Search for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271905"/>
            <a:ext cx="6508115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5826" y="2181916"/>
            <a:ext cx="18224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Search for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35" y="586041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75" y="869950"/>
            <a:ext cx="443801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5826" y="2162866"/>
            <a:ext cx="18224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Search for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35" y="586041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creative tutorial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927735"/>
            <a:ext cx="6368415" cy="5127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演示</Application>
  <PresentationFormat>自定义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黑体</vt:lpstr>
      <vt:lpstr>Aharoni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79</cp:revision>
  <dcterms:created xsi:type="dcterms:W3CDTF">2014-02-21T16:31:00Z</dcterms:created>
  <dcterms:modified xsi:type="dcterms:W3CDTF">2018-08-09T08:12:45Z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