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1" r:id="rId4"/>
    <p:sldId id="264" r:id="rId5"/>
    <p:sldId id="282" r:id="rId6"/>
    <p:sldId id="268" r:id="rId7"/>
    <p:sldId id="277" r:id="rId8"/>
    <p:sldId id="269" r:id="rId9"/>
    <p:sldId id="275" r:id="rId10"/>
    <p:sldId id="283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panose="020B0700000000000000" charset="-128"/>
      <p:bold r:id="rId18"/>
    </p:embeddedFont>
    <p:embeddedFont>
      <p:font typeface="微软雅黑 Light" panose="020B0502040204020203" charset="-122"/>
      <p:regular r:id="rId19"/>
    </p:embeddedFont>
    <p:embeddedFont>
      <p:font typeface="方正卡通简体" panose="03000509000000000000" charset="0"/>
      <p:regular r:id="rId20"/>
    </p:embeddedFont>
    <p:embeddedFont>
      <p:font typeface="方正喵呜体" panose="02010600010101010101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7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3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basic lesson 3 “Flowing sand”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669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Tips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61640" y="4758055"/>
            <a:ext cx="820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you download the program, the micro:bit board will show a smile first when it is put up (the dot matrix is facing up).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hake can show a plate of sand. Tilt to the left and the sand sink to the left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tilt right and to right, tilt down and to the bottom, tilt to up and to above. Look at it, it's not like a flow of sand?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410" y="1100455"/>
            <a:ext cx="200025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1100455"/>
            <a:ext cx="2007235" cy="1621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2832100"/>
            <a:ext cx="1793875" cy="1653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55" y="2832735"/>
            <a:ext cx="1896745" cy="1653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035" y="2832100"/>
            <a:ext cx="2206625" cy="1654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660" y="2931160"/>
            <a:ext cx="2105025" cy="152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2298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35" y="1334135"/>
            <a:ext cx="4109085" cy="4203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0" y="1323340"/>
            <a:ext cx="455295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1150620"/>
            <a:ext cx="6952615" cy="4476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348" y="224939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6088" y="239290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55" y="1123950"/>
            <a:ext cx="6828790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255270" y="735330"/>
            <a:ext cx="28174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960755"/>
            <a:ext cx="89414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learn the course today?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If you learn to do it, give yourself a top quack.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Now you have learned how to use the accelerometer in micro:bit.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know how the content of this lesson is actually achieved?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0" y="1122680"/>
            <a:ext cx="579755" cy="5797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3173" y="218081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83643" y="5334430"/>
              <a:ext cx="9398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Tips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0090" y="7429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7500" y="3315335"/>
            <a:ext cx="84410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ccelerometer</a:t>
            </a:r>
            <a:r>
              <a:rPr lang="zh-CN" alt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is used to measure the deflection of physical quantities, such as tilt inversion and other azimuth deflection. 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It can accurately determine the actual actions of users, and send some instructions to micro:bit through these actions he collected. There are many places involved in accelerometer. For example, we can make some small games with accelerometer.For example, dice game,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</a:t>
            </a:r>
            <a:r>
              <a:rPr sz="20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nake game is achieved through micro:bit accelerometer.</a:t>
            </a:r>
            <a:endParaRPr sz="20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演示</Application>
  <PresentationFormat>自定义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84</cp:revision>
  <dcterms:created xsi:type="dcterms:W3CDTF">2014-02-21T16:31:00Z</dcterms:created>
  <dcterms:modified xsi:type="dcterms:W3CDTF">2018-11-19T06:53:57Z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  <property fmtid="{D5CDD505-2E9C-101B-9397-08002B2CF9AE}" pid="3" name="KSORubyTemplateID">
    <vt:lpwstr>13</vt:lpwstr>
  </property>
</Properties>
</file>