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3"/>
    <p:sldId id="290" r:id="rId4"/>
    <p:sldId id="264" r:id="rId5"/>
    <p:sldId id="291" r:id="rId6"/>
    <p:sldId id="281" r:id="rId7"/>
    <p:sldId id="268" r:id="rId8"/>
    <p:sldId id="277" r:id="rId9"/>
    <p:sldId id="278" r:id="rId10"/>
    <p:sldId id="287" r:id="rId11"/>
    <p:sldId id="269" r:id="rId12"/>
    <p:sldId id="292" r:id="rId13"/>
  </p:sldIdLst>
  <p:sldSz cx="12192000" cy="6858000"/>
  <p:notesSz cx="6858000" cy="9144000"/>
  <p:embeddedFontLst>
    <p:embeddedFont>
      <p:font typeface="icomoon" charset="0"/>
      <p:regular r:id="rId19"/>
    </p:embeddedFont>
    <p:embeddedFont>
      <p:font typeface="Yu Gothic UI Semibold" panose="020B0700000000000000" charset="-128"/>
      <p:bold r:id="rId20"/>
    </p:embeddedFont>
    <p:embeddedFont>
      <p:font typeface="微软雅黑 Light" panose="020B0502040204020203" charset="-122"/>
      <p:regular r:id="rId21"/>
    </p:embeddedFont>
    <p:embeddedFont>
      <p:font typeface="方正卡通简体" panose="02010600030101010101" charset="0"/>
      <p:regular r:id="rId22"/>
    </p:embeddedFont>
    <p:embeddedFont>
      <p:font typeface="方正喵呜体" panose="02010600010101010101" charset="0"/>
      <p:regular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7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720" y="-96"/>
      </p:cViewPr>
      <p:guideLst>
        <p:guide orient="horz" pos="213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png"/><Relationship Id="rId3" Type="http://schemas.openxmlformats.org/officeDocument/2006/relationships/slide" Target="slide9.xml"/><Relationship Id="rId2" Type="http://schemas.openxmlformats.org/officeDocument/2006/relationships/slide" Target="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Lesson 11</a:t>
            </a:r>
            <a:endParaRPr 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4040" y="3137535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sensor l</a:t>
            </a:r>
            <a:r>
              <a:rPr lang="zh-CN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esson 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11</a:t>
            </a:r>
            <a:r>
              <a:rPr lang="zh-CN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“</a:t>
            </a:r>
            <a:r>
              <a:rPr lang="zh-CN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 coward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”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4333" y="249069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104900"/>
            <a:ext cx="7114540" cy="4647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81915"/>
            <a:ext cx="1428115" cy="885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503" y="4413477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1" y="780873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14257" y="2473706"/>
            <a:ext cx="7620340" cy="846183"/>
            <a:chOff x="1368157" y="1292335"/>
            <a:chExt cx="7620340" cy="846183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169384" y="173956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2" action="ppaction://hlinksldjump"/>
                </a:rPr>
                <a:t>Connection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2" action="ppaction://hlinksldjump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040317" y="177021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185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ontent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5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9534597" y="295158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2" name="图片 11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705" y="69215"/>
            <a:ext cx="1148080" cy="711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175000" y="4175760"/>
            <a:ext cx="6943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Hello, I'm micro:bit. I'm a coward. I'm always smiling like the first picture. If you talk to me loudly, I'll be scared into second pictures.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Do you want to make a coward with micro:bit? Follow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me.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210945"/>
            <a:ext cx="3752215" cy="2695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220" y="1159510"/>
            <a:ext cx="3681095" cy="27470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34353" y="22944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6880" y="1707515"/>
            <a:ext cx="55835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 bit Board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Micro:bit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830 holes breadboard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3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X Female to male cable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Sound sensor 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165" y="4014470"/>
            <a:ext cx="88017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6385" y="45085"/>
            <a:ext cx="1292860" cy="8013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8351" y="261308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17165" y="4514215"/>
            <a:ext cx="863282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</a:t>
            </a:r>
            <a:r>
              <a:rPr lang="en-US"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You can connect the cable</a:t>
            </a:r>
            <a:r>
              <a:rPr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according to the connection table above</a:t>
            </a:r>
            <a:r>
              <a:rPr lang="en-US"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sz="20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 sound sensor needs to be debugged before use, and a screwdriver is needed to adjust the sensitivity of the sound sensor (a ring of small circles around). The lattice has always been a smiling face or a dot matrix and often turns into a crying face because the sensitivity is not well adjusted.</a:t>
            </a:r>
            <a:endParaRPr sz="200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1019810"/>
            <a:ext cx="3618865" cy="33521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8351" y="2674676"/>
            <a:ext cx="20789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Connection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图片 7" descr="11_1_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0" y="1019810"/>
            <a:ext cx="3943985" cy="34772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281147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590" y="867410"/>
            <a:ext cx="3885565" cy="525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613348" y="230083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1038225"/>
            <a:ext cx="3695065" cy="4780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613348" y="225257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435" y="877570"/>
            <a:ext cx="5147945" cy="52431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5826" y="2477191"/>
            <a:ext cx="16052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寻找积木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613348" y="2262097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390" y="890905"/>
            <a:ext cx="4733290" cy="5076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2792</Words>
  <Application>WPS 演示</Application>
  <PresentationFormat>自定义</PresentationFormat>
  <Paragraphs>135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微软雅黑 Light</vt:lpstr>
      <vt:lpstr>方正卡通简体</vt:lpstr>
      <vt:lpstr/>
      <vt:lpstr>Arial Unicode MS</vt:lpstr>
      <vt:lpstr>方正喵呜体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梦飞羊想</cp:lastModifiedBy>
  <cp:revision>83</cp:revision>
  <dcterms:created xsi:type="dcterms:W3CDTF">2014-02-21T16:31:00Z</dcterms:created>
  <dcterms:modified xsi:type="dcterms:W3CDTF">2018-04-03T08:03:38Z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