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handoutMasterIdLst>
    <p:handoutMasterId r:id="rId14"/>
  </p:handoutMasterIdLst>
  <p:sldIdLst>
    <p:sldId id="258" r:id="rId3"/>
    <p:sldId id="294" r:id="rId4"/>
    <p:sldId id="264" r:id="rId5"/>
    <p:sldId id="295" r:id="rId6"/>
    <p:sldId id="265" r:id="rId7"/>
    <p:sldId id="289" r:id="rId8"/>
    <p:sldId id="268" r:id="rId9"/>
    <p:sldId id="277" r:id="rId10"/>
    <p:sldId id="269" r:id="rId11"/>
    <p:sldId id="296" r:id="rId12"/>
  </p:sldIdLst>
  <p:sldSz cx="12192000" cy="6858000"/>
  <p:notesSz cx="6858000" cy="9144000"/>
  <p:embeddedFontLst>
    <p:embeddedFont>
      <p:font typeface="icomoon" charset="0"/>
      <p:regular r:id="rId18"/>
    </p:embeddedFont>
    <p:embeddedFont>
      <p:font typeface="Yu Gothic UI Semibold" panose="020B0700000000000000" charset="-128"/>
      <p:bold r:id="rId19"/>
    </p:embeddedFont>
    <p:embeddedFont>
      <p:font typeface="微软雅黑 Light" panose="020B0502040204020203" charset="-122"/>
      <p:regular r:id="rId20"/>
    </p:embeddedFont>
    <p:embeddedFont>
      <p:font typeface="方正卡通简体" panose="02010600030101010101" charset="0"/>
      <p:regular r:id="rId21"/>
    </p:embeddedFont>
    <p:embeddedFont>
      <p:font typeface="方正喵呜体" panose="02010600010101010101" charset="0"/>
      <p:regular r:id="rId22"/>
    </p:embeddedFont>
    <p:embeddedFont>
      <p:font typeface="Calibri" panose="020F0502020204030204" charset="0"/>
      <p:regular r:id="rId23"/>
      <p:bold r:id="rId24"/>
      <p:italic r:id="rId25"/>
      <p:boldItalic r:id="rId26"/>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D8EE"/>
    <a:srgbClr val="4538F9"/>
    <a:srgbClr val="F7A43A"/>
    <a:srgbClr val="CD2902"/>
    <a:srgbClr val="FFFFFF"/>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21" autoAdjust="0"/>
    <p:restoredTop sz="94660"/>
  </p:normalViewPr>
  <p:slideViewPr>
    <p:cSldViewPr snapToGrid="0">
      <p:cViewPr varScale="1">
        <p:scale>
          <a:sx n="105" d="100"/>
          <a:sy n="105" d="100"/>
        </p:scale>
        <p:origin x="-1038" y="-84"/>
      </p:cViewPr>
      <p:guideLst>
        <p:guide orient="horz" pos="2131"/>
        <p:guide pos="3888"/>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font" Target="fonts/font9.fntdata"/><Relationship Id="rId25" Type="http://schemas.openxmlformats.org/officeDocument/2006/relationships/font" Target="fonts/font8.fntdata"/><Relationship Id="rId24" Type="http://schemas.openxmlformats.org/officeDocument/2006/relationships/font" Target="fonts/font7.fntdata"/><Relationship Id="rId23" Type="http://schemas.openxmlformats.org/officeDocument/2006/relationships/font" Target="fonts/font6.fntdata"/><Relationship Id="rId22" Type="http://schemas.openxmlformats.org/officeDocument/2006/relationships/font" Target="fonts/font5.fntdata"/><Relationship Id="rId21" Type="http://schemas.openxmlformats.org/officeDocument/2006/relationships/font" Target="fonts/font4.fntdata"/><Relationship Id="rId20" Type="http://schemas.openxmlformats.org/officeDocument/2006/relationships/font" Target="fonts/font3.fntdata"/><Relationship Id="rId2" Type="http://schemas.openxmlformats.org/officeDocument/2006/relationships/theme" Target="theme/theme1.xml"/><Relationship Id="rId19" Type="http://schemas.openxmlformats.org/officeDocument/2006/relationships/font" Target="fonts/font2.fntdata"/><Relationship Id="rId18" Type="http://schemas.openxmlformats.org/officeDocument/2006/relationships/font" Target="fonts/font1.fntdata"/><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节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内容页">
    <p:spTree>
      <p:nvGrpSpPr>
        <p:cNvPr id="1" name=""/>
        <p:cNvGrpSpPr/>
        <p:nvPr/>
      </p:nvGrpSpPr>
      <p:grpSpPr>
        <a:xfrm>
          <a:off x="0" y="0"/>
          <a:ext cx="0" cy="0"/>
          <a:chOff x="0" y="0"/>
          <a:chExt cx="0" cy="0"/>
        </a:xfrm>
      </p:grpSpPr>
      <p:grpSp>
        <p:nvGrpSpPr>
          <p:cNvPr id="7" name="组合 6"/>
          <p:cNvGrpSpPr/>
          <p:nvPr userDrawn="1"/>
        </p:nvGrpSpPr>
        <p:grpSpPr>
          <a:xfrm>
            <a:off x="836686" y="842468"/>
            <a:ext cx="1879218" cy="5299025"/>
            <a:chOff x="0" y="0"/>
            <a:chExt cx="12192000" cy="6858000"/>
          </a:xfrm>
        </p:grpSpPr>
        <p:sp>
          <p:nvSpPr>
            <p:cNvPr id="8" name="矩形 7"/>
            <p:cNvSpPr/>
            <p:nvPr/>
          </p:nvSpPr>
          <p:spPr>
            <a:xfrm>
              <a:off x="0" y="0"/>
              <a:ext cx="12192000" cy="6858000"/>
            </a:xfrm>
            <a:prstGeom prst="rect">
              <a:avLst/>
            </a:prstGeom>
            <a:blipFill dpi="0" rotWithShape="0">
              <a:blip r:embed="rId2"/>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userDrawn="1"/>
        </p:nvGrpSpPr>
        <p:grpSpPr>
          <a:xfrm>
            <a:off x="2743200" y="842468"/>
            <a:ext cx="8802509" cy="5299025"/>
            <a:chOff x="0" y="0"/>
            <a:chExt cx="12192000" cy="6858000"/>
          </a:xfrm>
        </p:grpSpPr>
        <p:sp>
          <p:nvSpPr>
            <p:cNvPr id="11" name="矩形 10"/>
            <p:cNvSpPr/>
            <p:nvPr/>
          </p:nvSpPr>
          <p:spPr>
            <a:xfrm>
              <a:off x="0" y="0"/>
              <a:ext cx="12192000" cy="6858000"/>
            </a:xfrm>
            <a:prstGeom prst="rect">
              <a:avLst/>
            </a:prstGeom>
            <a:blipFill dpi="0" rotWithShape="0">
              <a:blip r:embed="rId2"/>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任意多边形 12"/>
          <p:cNvSpPr/>
          <p:nvPr userDrawn="1"/>
        </p:nvSpPr>
        <p:spPr>
          <a:xfrm>
            <a:off x="11326811" y="759707"/>
            <a:ext cx="542043" cy="331679"/>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userDrawn="1"/>
        </p:nvSpPr>
        <p:spPr>
          <a:xfrm>
            <a:off x="428395" y="373320"/>
            <a:ext cx="1354542" cy="82885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5" name="组合 14"/>
          <p:cNvGrpSpPr/>
          <p:nvPr userDrawn="1"/>
        </p:nvGrpSpPr>
        <p:grpSpPr>
          <a:xfrm>
            <a:off x="11375265" y="343928"/>
            <a:ext cx="447465" cy="283350"/>
            <a:chOff x="560275" y="3433438"/>
            <a:chExt cx="1198188" cy="758734"/>
          </a:xfrm>
        </p:grpSpPr>
        <p:sp>
          <p:nvSpPr>
            <p:cNvPr id="1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任意多边形 17"/>
          <p:cNvSpPr/>
          <p:nvPr userDrawn="1"/>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030803-5243-48BD-A46E-7FD8BD1AAA4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CC821D-CD86-482A-88A1-248540F6B868}" type="slidenum">
              <a:rPr lang="zh-CN" altLang="en-US" smtClean="0"/>
            </a:fld>
            <a:endParaRPr lang="zh-CN" altLang="en-US"/>
          </a:p>
        </p:txBody>
      </p:sp>
      <p:sp>
        <p:nvSpPr>
          <p:cNvPr id="7" name="矩形 6"/>
          <p:cNvSpPr/>
          <p:nvPr userDrawn="1"/>
        </p:nvSpPr>
        <p:spPr>
          <a:xfrm>
            <a:off x="0" y="0"/>
            <a:ext cx="12192000" cy="6858000"/>
          </a:xfrm>
          <a:prstGeom prst="rect">
            <a:avLst/>
          </a:prstGeom>
          <a:blipFill dpi="0" rotWithShape="0">
            <a:blip r:embed="rId14"/>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0"/>
            <a:ext cx="12192000" cy="6858000"/>
          </a:xfrm>
          <a:prstGeom prst="rect">
            <a:avLst/>
          </a:prstGeom>
          <a:solidFill>
            <a:srgbClr val="5B9BD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3.png"/><Relationship Id="rId3" Type="http://schemas.openxmlformats.org/officeDocument/2006/relationships/slide" Target="slide8.xml"/><Relationship Id="rId2" Type="http://schemas.openxmlformats.org/officeDocument/2006/relationships/slide" Target="slide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7" Type="http://schemas.openxmlformats.org/officeDocument/2006/relationships/slideLayout" Target="../slideLayouts/slideLayout1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9.jpe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0.jpe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3.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804870" y="4572436"/>
            <a:ext cx="724486" cy="458769"/>
            <a:chOff x="560275" y="3433438"/>
            <a:chExt cx="1198188" cy="758734"/>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10555619" y="566833"/>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0" y="5761355"/>
            <a:ext cx="12192000" cy="109664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module tutorial</a:t>
            </a:r>
            <a:endParaRPr lang="zh-CN" altLang="en-US" sz="2800"/>
          </a:p>
        </p:txBody>
      </p:sp>
      <p:sp>
        <p:nvSpPr>
          <p:cNvPr id="30" name="任意多边形 29"/>
          <p:cNvSpPr/>
          <p:nvPr/>
        </p:nvSpPr>
        <p:spPr>
          <a:xfrm>
            <a:off x="9813248" y="4513409"/>
            <a:ext cx="942537" cy="57674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1"/>
          <a:stretch>
            <a:fillRect/>
          </a:stretch>
        </p:blipFill>
        <p:spPr>
          <a:xfrm>
            <a:off x="1843405" y="1691640"/>
            <a:ext cx="8301355" cy="3338830"/>
          </a:xfrm>
          <a:prstGeom prst="rect">
            <a:avLst/>
          </a:prstGeom>
          <a:ln w="57150">
            <a:solidFill>
              <a:srgbClr val="5B9BD5"/>
            </a:solidFill>
          </a:ln>
        </p:spPr>
      </p:pic>
      <p:sp>
        <p:nvSpPr>
          <p:cNvPr id="18" name="文本框 17"/>
          <p:cNvSpPr txBox="1"/>
          <p:nvPr/>
        </p:nvSpPr>
        <p:spPr>
          <a:xfrm>
            <a:off x="3984739" y="2388519"/>
            <a:ext cx="3818633" cy="706755"/>
          </a:xfrm>
          <a:prstGeom prst="rect">
            <a:avLst/>
          </a:prstGeom>
          <a:noFill/>
        </p:spPr>
        <p:txBody>
          <a:bodyPr wrap="square" rtlCol="0">
            <a:spAutoFit/>
            <a:scene3d>
              <a:camera prst="orthographicFront"/>
              <a:lightRig rig="threePt" dir="t"/>
            </a:scene3d>
          </a:bodyPr>
          <a:lstStyle/>
          <a:p>
            <a:pPr algn="ctr"/>
            <a:r>
              <a:rPr lang="en-US" altLang="zh-CN" sz="40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Lesson 12</a:t>
            </a:r>
            <a:endParaRPr lang="en-US" altLang="zh-CN" sz="40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endParaRPr>
          </a:p>
        </p:txBody>
      </p:sp>
      <p:sp>
        <p:nvSpPr>
          <p:cNvPr id="19" name="文本框 18"/>
          <p:cNvSpPr txBox="1"/>
          <p:nvPr/>
        </p:nvSpPr>
        <p:spPr>
          <a:xfrm>
            <a:off x="1844040" y="3168015"/>
            <a:ext cx="8300720" cy="521970"/>
          </a:xfrm>
          <a:prstGeom prst="rect">
            <a:avLst/>
          </a:prstGeom>
          <a:noFill/>
        </p:spPr>
        <p:txBody>
          <a:bodyPr wrap="square" rtlCol="0">
            <a:spAutoFit/>
          </a:bodyPr>
          <a:lstStyle/>
          <a:p>
            <a:pPr algn="ctr"/>
            <a:r>
              <a:rPr lang="en-US" altLang="zh-CN" sz="28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micro:bit</a:t>
            </a:r>
            <a:r>
              <a:rPr lang="zh-CN" altLang="zh-CN" sz="28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 </a:t>
            </a:r>
            <a:r>
              <a:rPr lang="en-US" altLang="zh-CN" sz="28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sym typeface="+mn-ea"/>
              </a:rPr>
              <a:t>sensor lesson 12 “Animal World”</a:t>
            </a:r>
            <a:endParaRPr lang="en-US" altLang="zh-CN" sz="28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endParaRPr>
          </a:p>
        </p:txBody>
      </p:sp>
      <p:sp>
        <p:nvSpPr>
          <p:cNvPr id="29" name="任意多边形 28"/>
          <p:cNvSpPr/>
          <p:nvPr/>
        </p:nvSpPr>
        <p:spPr>
          <a:xfrm>
            <a:off x="1529561" y="1284511"/>
            <a:ext cx="1069145" cy="65421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80060" y="203835"/>
            <a:ext cx="10042525" cy="435610"/>
          </a:xfrm>
          <a:prstGeom prst="rect">
            <a:avLst/>
          </a:prstGeom>
          <a:noFill/>
        </p:spPr>
        <p:txBody>
          <a:bodyPr wrap="square" rtlCol="0" anchor="t">
            <a:spAutoFit/>
          </a:bodyPr>
          <a:p>
            <a:pPr algn="ctr">
              <a:lnSpc>
                <a:spcPct val="70000"/>
              </a:lnSpc>
              <a:spcBef>
                <a:spcPts val="0"/>
              </a:spcBef>
              <a:spcAft>
                <a:spcPts val="0"/>
              </a:spcAft>
            </a:pPr>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rPr>
              <a:t> entry video tutorial</a:t>
            </a:r>
            <a:r>
              <a:rPr lang="zh-CN" altLang="en-US" sz="2800">
                <a:latin typeface="icomoon" charset="0"/>
                <a:ea typeface="Yu Gothic UI Semibold" panose="020B0700000000000000" charset="-128"/>
              </a:rPr>
              <a:t>          </a:t>
            </a:r>
            <a:r>
              <a:rPr lang="zh-CN" altLang="en-US" sz="2800" u="sng">
                <a:latin typeface="icomoon" charset="0"/>
                <a:ea typeface="Yu Gothic UI Semibold" panose="020B0700000000000000" charset="-128"/>
              </a:rPr>
              <a:t>                     </a:t>
            </a:r>
            <a:endParaRPr lang="zh-CN" altLang="en-US" sz="2800" u="sng">
              <a:latin typeface="icomoon" charset="0"/>
              <a:ea typeface="Yu Gothic UI Semibold" panose="020B0700000000000000" charset="-128"/>
            </a:endParaRPr>
          </a:p>
        </p:txBody>
      </p:sp>
      <p:pic>
        <p:nvPicPr>
          <p:cNvPr id="5" name="图片 4" descr="logo"/>
          <p:cNvPicPr>
            <a:picLocks noChangeAspect="1"/>
          </p:cNvPicPr>
          <p:nvPr/>
        </p:nvPicPr>
        <p:blipFill>
          <a:blip r:embed="rId2"/>
          <a:stretch>
            <a:fillRect/>
          </a:stretch>
        </p:blipFill>
        <p:spPr>
          <a:xfrm>
            <a:off x="174625" y="81915"/>
            <a:ext cx="1505585" cy="93345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nvSpPr>
        <p:spPr>
          <a:xfrm>
            <a:off x="2597834" y="755699"/>
            <a:ext cx="6996332" cy="3961052"/>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 </a:t>
            </a:r>
            <a:endParaRPr lang="zh-CN" altLang="en-US" dirty="0"/>
          </a:p>
        </p:txBody>
      </p:sp>
      <p:grpSp>
        <p:nvGrpSpPr>
          <p:cNvPr id="16" name="组合 15"/>
          <p:cNvGrpSpPr/>
          <p:nvPr/>
        </p:nvGrpSpPr>
        <p:grpSpPr>
          <a:xfrm>
            <a:off x="3656236" y="3261927"/>
            <a:ext cx="447465" cy="283350"/>
            <a:chOff x="560275" y="3433438"/>
            <a:chExt cx="1198188" cy="758734"/>
          </a:xfrm>
        </p:grpSpPr>
        <p:sp>
          <p:nvSpPr>
            <p:cNvPr id="17"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任意多边形 18"/>
          <p:cNvSpPr/>
          <p:nvPr/>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9891876" y="829994"/>
            <a:ext cx="1451304" cy="88806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a:off x="518795" y="3917950"/>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rPr>
              <a:t> entry video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B0700000000000000" charset="-128"/>
              </a:rPr>
              <a:t>                                </a:t>
            </a:r>
            <a:endParaRPr lang="zh-CN" altLang="en-US" sz="2800" u="sng">
              <a:latin typeface="icomoon" charset="0"/>
              <a:ea typeface="Yu Gothic UI Semibold" panose="020B0700000000000000" charset="-128"/>
            </a:endParaRPr>
          </a:p>
        </p:txBody>
      </p:sp>
      <p:sp>
        <p:nvSpPr>
          <p:cNvPr id="3" name="任意多边形 2"/>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a:t>
            </a:r>
            <a:r>
              <a:rPr lang="en-US" altLang="zh-CN" sz="2800">
                <a:solidFill>
                  <a:schemeClr val="bg1"/>
                </a:solidFill>
                <a:latin typeface="Arial" panose="020B0604020202020204" pitchFamily="34" charset="0"/>
                <a:ea typeface="Arial" panose="020B0604020202020204" pitchFamily="34" charset="0"/>
                <a:sym typeface="+mn-ea"/>
              </a:rPr>
              <a:t>module</a:t>
            </a:r>
            <a:r>
              <a:rPr lang="zh-CN" altLang="en-US" sz="2800">
                <a:solidFill>
                  <a:schemeClr val="bg1"/>
                </a:solidFill>
                <a:latin typeface="Arial" panose="020B0604020202020204" pitchFamily="34" charset="0"/>
                <a:ea typeface="Arial" panose="020B0604020202020204" pitchFamily="34" charset="0"/>
                <a:sym typeface="+mn-ea"/>
              </a:rPr>
              <a:t> tutorial</a:t>
            </a:r>
            <a:endParaRPr lang="zh-CN" altLang="en-US" sz="2800"/>
          </a:p>
        </p:txBody>
      </p:sp>
      <p:pic>
        <p:nvPicPr>
          <p:cNvPr id="2" name="图片 1" descr="logo"/>
          <p:cNvPicPr>
            <a:picLocks noChangeAspect="1"/>
          </p:cNvPicPr>
          <p:nvPr/>
        </p:nvPicPr>
        <p:blipFill>
          <a:blip r:embed="rId1"/>
          <a:stretch>
            <a:fillRect/>
          </a:stretch>
        </p:blipFill>
        <p:spPr>
          <a:xfrm>
            <a:off x="174625" y="81915"/>
            <a:ext cx="1428115" cy="885190"/>
          </a:xfrm>
          <a:prstGeom prst="rect">
            <a:avLst/>
          </a:prstGeom>
        </p:spPr>
      </p:pic>
      <p:sp>
        <p:nvSpPr>
          <p:cNvPr id="4" name="文本框 3"/>
          <p:cNvSpPr txBox="1"/>
          <p:nvPr/>
        </p:nvSpPr>
        <p:spPr>
          <a:xfrm>
            <a:off x="2729230" y="3028950"/>
            <a:ext cx="7263765" cy="922020"/>
          </a:xfrm>
          <a:prstGeom prst="rect">
            <a:avLst/>
          </a:prstGeom>
          <a:noFill/>
        </p:spPr>
        <p:txBody>
          <a:bodyPr wrap="square" rtlCol="0">
            <a:spAutoFit/>
          </a:bodyPr>
          <a:p>
            <a:pPr algn="dist"/>
            <a:r>
              <a:rPr lang="zh-CN" altLang="en-US" sz="5400" dirty="0">
                <a:solidFill>
                  <a:schemeClr val="accent5">
                    <a:lumMod val="75000"/>
                  </a:schemeClr>
                </a:solidFill>
                <a:latin typeface="Arial" panose="020B0604020202020204" pitchFamily="34" charset="0"/>
                <a:ea typeface="Arial" panose="020B0604020202020204" pitchFamily="34" charset="0"/>
              </a:rPr>
              <a:t>Thanks for watching！</a:t>
            </a:r>
            <a:endParaRPr lang="zh-CN" altLang="en-US" sz="5400" dirty="0">
              <a:solidFill>
                <a:schemeClr val="accent5">
                  <a:lumMod val="75000"/>
                </a:schemeClr>
              </a:solidFill>
              <a:latin typeface="Arial" panose="020B0604020202020204" pitchFamily="34" charset="0"/>
              <a:ea typeface="Arial" panose="020B0604020202020204" pitchFamily="34" charset="0"/>
            </a:endParaRPr>
          </a:p>
        </p:txBody>
      </p:sp>
      <p:sp>
        <p:nvSpPr>
          <p:cNvPr id="5" name="矩形 4"/>
          <p:cNvSpPr/>
          <p:nvPr/>
        </p:nvSpPr>
        <p:spPr>
          <a:xfrm>
            <a:off x="837503" y="4413477"/>
            <a:ext cx="1827530" cy="645160"/>
          </a:xfrm>
          <a:prstGeom prst="rect">
            <a:avLst/>
          </a:prstGeom>
          <a:noFill/>
        </p:spPr>
        <p:txBody>
          <a:bodyPr wrap="square" rtlCol="0">
            <a:spAutoFit/>
          </a:bodyPr>
          <a:p>
            <a:r>
              <a:rPr lang="en-US" altLang="zh-CN" dirty="0">
                <a:solidFill>
                  <a:schemeClr val="accent5">
                    <a:lumMod val="75000"/>
                  </a:schemeClr>
                </a:solidFill>
                <a:latin typeface="Arial" panose="020B0604020202020204" pitchFamily="34" charset="0"/>
                <a:ea typeface="Arial" panose="020B0604020202020204" pitchFamily="34" charset="0"/>
              </a:rPr>
              <a:t>Powered by  </a:t>
            </a:r>
            <a:r>
              <a:rPr lang="zh-CN" altLang="en-US" dirty="0">
                <a:solidFill>
                  <a:schemeClr val="accent5">
                    <a:lumMod val="75000"/>
                  </a:schemeClr>
                </a:solidFill>
                <a:latin typeface="Arial" panose="020B0604020202020204" pitchFamily="34" charset="0"/>
                <a:ea typeface="Arial" panose="020B0604020202020204" pitchFamily="34" charset="0"/>
              </a:rPr>
              <a:t>YahBoom</a:t>
            </a:r>
            <a:endParaRPr lang="zh-CN" altLang="en-US" dirty="0">
              <a:solidFill>
                <a:schemeClr val="accent5">
                  <a:lumMod val="75000"/>
                </a:schemeClr>
              </a:solidFill>
              <a:latin typeface="Arial" panose="020B0604020202020204" pitchFamily="34" charset="0"/>
              <a:ea typeface="Arial" panose="020B0604020202020204" pitchFamily="34" charset="0"/>
            </a:endParaRPr>
          </a:p>
        </p:txBody>
      </p:sp>
      <p:sp>
        <p:nvSpPr>
          <p:cNvPr id="6" name="矩形 5"/>
          <p:cNvSpPr/>
          <p:nvPr/>
        </p:nvSpPr>
        <p:spPr>
          <a:xfrm>
            <a:off x="10094286" y="1072882"/>
            <a:ext cx="1046480" cy="645160"/>
          </a:xfrm>
          <a:prstGeom prst="rect">
            <a:avLst/>
          </a:prstGeom>
          <a:noFill/>
        </p:spPr>
        <p:txBody>
          <a:bodyPr wrap="none" rtlCol="0">
            <a:spAutoFit/>
          </a:bodyPr>
          <a:p>
            <a:pPr algn="ctr"/>
            <a:r>
              <a:rPr lang="en-US" altLang="zh-CN" dirty="0">
                <a:solidFill>
                  <a:schemeClr val="accent5">
                    <a:lumMod val="75000"/>
                  </a:schemeClr>
                </a:solidFill>
                <a:latin typeface="Arial" panose="020B0604020202020204" pitchFamily="34" charset="0"/>
                <a:ea typeface="Arial" panose="020B0604020202020204" pitchFamily="34" charset="0"/>
              </a:rPr>
              <a:t>micro:bit</a:t>
            </a:r>
            <a:endParaRPr lang="en-US" altLang="zh-CN" dirty="0">
              <a:solidFill>
                <a:schemeClr val="accent5">
                  <a:lumMod val="75000"/>
                </a:schemeClr>
              </a:solidFill>
              <a:latin typeface="Arial" panose="020B0604020202020204" pitchFamily="34" charset="0"/>
              <a:ea typeface="Arial" panose="020B0604020202020204" pitchFamily="34" charset="0"/>
            </a:endParaRPr>
          </a:p>
          <a:p>
            <a:pPr algn="ctr"/>
            <a:r>
              <a:rPr lang="en-US" altLang="zh-CN" dirty="0">
                <a:solidFill>
                  <a:schemeClr val="accent5">
                    <a:lumMod val="75000"/>
                  </a:schemeClr>
                </a:solidFill>
                <a:latin typeface="Arial" panose="020B0604020202020204" pitchFamily="34" charset="0"/>
                <a:ea typeface="Arial" panose="020B0604020202020204" pitchFamily="34" charset="0"/>
              </a:rPr>
              <a:t>project </a:t>
            </a:r>
            <a:endParaRPr lang="en-US" altLang="zh-CN" dirty="0">
              <a:solidFill>
                <a:schemeClr val="accent5">
                  <a:lumMod val="75000"/>
                </a:schemeClr>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p:zoom/>
      </p:transition>
    </mc:Choice>
    <mc:Fallback>
      <p:transition spd="slow">
        <p:zo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22491" y="780873"/>
            <a:ext cx="10899418" cy="5299025"/>
            <a:chOff x="0" y="0"/>
            <a:chExt cx="12192000" cy="6858000"/>
          </a:xfrm>
        </p:grpSpPr>
        <p:sp>
          <p:nvSpPr>
            <p:cNvPr id="13" name="矩形 12"/>
            <p:cNvSpPr/>
            <p:nvPr/>
          </p:nvSpPr>
          <p:spPr>
            <a:xfrm>
              <a:off x="0" y="0"/>
              <a:ext cx="12192000" cy="6858000"/>
            </a:xfrm>
            <a:prstGeom prst="rect">
              <a:avLst/>
            </a:prstGeom>
            <a:blipFill dpi="0" rotWithShape="0">
              <a:blip r:embed="rId1"/>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228598" y="5118134"/>
            <a:ext cx="724486" cy="458769"/>
            <a:chOff x="560275" y="3433438"/>
            <a:chExt cx="1198188" cy="758734"/>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任意多边形 29"/>
          <p:cNvSpPr/>
          <p:nvPr/>
        </p:nvSpPr>
        <p:spPr>
          <a:xfrm>
            <a:off x="11280687" y="1444203"/>
            <a:ext cx="542043" cy="331679"/>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143539" y="335914"/>
            <a:ext cx="1354542" cy="82885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5" name="组合 34"/>
          <p:cNvGrpSpPr/>
          <p:nvPr/>
        </p:nvGrpSpPr>
        <p:grpSpPr>
          <a:xfrm>
            <a:off x="11280688" y="56591"/>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1914257" y="2473706"/>
            <a:ext cx="7620340" cy="846183"/>
            <a:chOff x="1368157" y="1292335"/>
            <a:chExt cx="7620340" cy="846183"/>
          </a:xfrm>
        </p:grpSpPr>
        <p:sp>
          <p:nvSpPr>
            <p:cNvPr id="18" name="文本框 17"/>
            <p:cNvSpPr txBox="1"/>
            <p:nvPr/>
          </p:nvSpPr>
          <p:spPr>
            <a:xfrm>
              <a:off x="1459489" y="1292335"/>
              <a:ext cx="721995" cy="368300"/>
            </a:xfrm>
            <a:prstGeom prst="rect">
              <a:avLst/>
            </a:prstGeom>
            <a:solidFill>
              <a:schemeClr val="accent5">
                <a:lumMod val="20000"/>
                <a:lumOff val="80000"/>
              </a:schemeClr>
            </a:solidFill>
          </p:spPr>
          <p:txBody>
            <a:bodyPr wrap="none" rtlCol="0">
              <a:spAutoFit/>
            </a:bodyPr>
            <a:lstStyle/>
            <a:p>
              <a:r>
                <a:rPr lang="en-US" altLang="zh-CN" dirty="0" smtClean="0">
                  <a:latin typeface="Arial" panose="020B0604020202020204" pitchFamily="34" charset="0"/>
                  <a:ea typeface="Arial" panose="020B0604020202020204" pitchFamily="34" charset="0"/>
                </a:rPr>
                <a:t>Part1</a:t>
              </a:r>
              <a:endParaRPr lang="en-US" altLang="zh-CN" dirty="0" smtClean="0">
                <a:latin typeface="Arial" panose="020B0604020202020204" pitchFamily="34" charset="0"/>
                <a:ea typeface="Arial" panose="020B0604020202020204" pitchFamily="34" charset="0"/>
              </a:endParaRPr>
            </a:p>
          </p:txBody>
        </p:sp>
        <p:sp>
          <p:nvSpPr>
            <p:cNvPr id="19" name="文本框 18"/>
            <p:cNvSpPr txBox="1"/>
            <p:nvPr/>
          </p:nvSpPr>
          <p:spPr>
            <a:xfrm>
              <a:off x="1368157" y="1770042"/>
              <a:ext cx="1681480" cy="368300"/>
            </a:xfrm>
            <a:prstGeom prst="rect">
              <a:avLst/>
            </a:prstGeom>
            <a:noFill/>
          </p:spPr>
          <p:txBody>
            <a:bodyPr wrap="none" rtlCol="0">
              <a:spAutoFit/>
            </a:bodyPr>
            <a:lstStyle/>
            <a:p>
              <a:pPr algn="l"/>
              <a:r>
                <a:rPr lang="zh-CN" altLang="en-US" dirty="0">
                  <a:solidFill>
                    <a:srgbClr val="0070C0"/>
                  </a:solidFill>
                  <a:latin typeface="Arial" panose="020B0604020202020204" pitchFamily="34" charset="0"/>
                  <a:ea typeface="Arial" panose="020B0604020202020204" pitchFamily="34" charset="0"/>
                  <a:sym typeface="+mn-ea"/>
                  <a:hlinkClick r:id="rId2" action="ppaction://hlinksldjump"/>
                </a:rPr>
                <a:t>Learning goals</a:t>
              </a:r>
              <a:endParaRPr lang="zh-CN" altLang="en-US" dirty="0">
                <a:solidFill>
                  <a:schemeClr val="accent5">
                    <a:lumMod val="75000"/>
                  </a:schemeClr>
                </a:solidFill>
                <a:latin typeface="Arial" panose="020B0604020202020204" pitchFamily="34" charset="0"/>
                <a:ea typeface="Arial" panose="020B0604020202020204" pitchFamily="34" charset="0"/>
              </a:endParaRPr>
            </a:p>
          </p:txBody>
        </p:sp>
        <p:sp>
          <p:nvSpPr>
            <p:cNvPr id="24" name="文本框 23"/>
            <p:cNvSpPr txBox="1"/>
            <p:nvPr/>
          </p:nvSpPr>
          <p:spPr>
            <a:xfrm>
              <a:off x="3278949" y="1292335"/>
              <a:ext cx="782955" cy="368300"/>
            </a:xfrm>
            <a:prstGeom prst="rect">
              <a:avLst/>
            </a:prstGeom>
            <a:solidFill>
              <a:schemeClr val="accent5">
                <a:lumMod val="20000"/>
                <a:lumOff val="80000"/>
              </a:schemeClr>
            </a:solidFill>
          </p:spPr>
          <p:txBody>
            <a:bodyPr wrap="none" rtlCol="0">
              <a:spAutoFit/>
            </a:bodyPr>
            <a:lstStyle/>
            <a:p>
              <a:r>
                <a:rPr lang="en-US" altLang="zh-CN" dirty="0" smtClean="0">
                  <a:latin typeface="Arial" panose="020B0604020202020204" pitchFamily="34" charset="0"/>
                  <a:ea typeface="Arial" panose="020B0604020202020204" pitchFamily="34" charset="0"/>
                </a:rPr>
                <a:t>Part 2</a:t>
              </a:r>
              <a:endParaRPr lang="zh-CN" altLang="en-US" dirty="0">
                <a:latin typeface="Arial" panose="020B0604020202020204" pitchFamily="34" charset="0"/>
                <a:ea typeface="Arial" panose="020B0604020202020204" pitchFamily="34" charset="0"/>
              </a:endParaRPr>
            </a:p>
          </p:txBody>
        </p:sp>
        <p:sp>
          <p:nvSpPr>
            <p:cNvPr id="25" name="文本框 24"/>
            <p:cNvSpPr txBox="1"/>
            <p:nvPr/>
          </p:nvSpPr>
          <p:spPr>
            <a:xfrm>
              <a:off x="3279256" y="1739562"/>
              <a:ext cx="1363980" cy="368300"/>
            </a:xfrm>
            <a:prstGeom prst="rect">
              <a:avLst/>
            </a:prstGeom>
            <a:noFill/>
          </p:spPr>
          <p:txBody>
            <a:bodyPr wrap="none" rtlCol="0">
              <a:spAutoFit/>
            </a:bodyPr>
            <a:lstStyle/>
            <a:p>
              <a:pPr algn="l"/>
              <a:r>
                <a:rPr lang="zh-CN" altLang="en-US" dirty="0">
                  <a:solidFill>
                    <a:schemeClr val="accent5">
                      <a:lumMod val="75000"/>
                    </a:schemeClr>
                  </a:solidFill>
                  <a:latin typeface="Arial" panose="020B0604020202020204" pitchFamily="34" charset="0"/>
                  <a:ea typeface="Arial" panose="020B0604020202020204" pitchFamily="34" charset="0"/>
                  <a:sym typeface="+mn-ea"/>
                  <a:hlinkClick r:id="rId2" action="ppaction://hlinksldjump"/>
                </a:rPr>
                <a:t>Preparation</a:t>
              </a:r>
              <a:endParaRPr lang="zh-CN" altLang="en-US" dirty="0">
                <a:solidFill>
                  <a:schemeClr val="accent5">
                    <a:lumMod val="75000"/>
                  </a:schemeClr>
                </a:solidFill>
                <a:latin typeface="Arial" panose="020B0604020202020204" pitchFamily="34" charset="0"/>
                <a:ea typeface="Arial" panose="020B0604020202020204" pitchFamily="34" charset="0"/>
                <a:sym typeface="+mn-ea"/>
              </a:endParaRPr>
            </a:p>
          </p:txBody>
        </p:sp>
        <p:sp>
          <p:nvSpPr>
            <p:cNvPr id="27" name="文本框 26"/>
            <p:cNvSpPr txBox="1"/>
            <p:nvPr/>
          </p:nvSpPr>
          <p:spPr>
            <a:xfrm>
              <a:off x="5271947" y="1312655"/>
              <a:ext cx="709295" cy="368300"/>
            </a:xfrm>
            <a:prstGeom prst="rect">
              <a:avLst/>
            </a:prstGeom>
            <a:solidFill>
              <a:schemeClr val="accent5">
                <a:lumMod val="20000"/>
                <a:lumOff val="80000"/>
              </a:schemeClr>
            </a:solidFill>
          </p:spPr>
          <p:txBody>
            <a:bodyPr wrap="none" rtlCol="0">
              <a:spAutoFit/>
            </a:bodyPr>
            <a:lstStyle/>
            <a:p>
              <a:r>
                <a:rPr lang="en-US" altLang="zh-CN" dirty="0" smtClean="0">
                  <a:latin typeface="Arial" panose="020B0604020202020204" pitchFamily="34" charset="0"/>
                  <a:ea typeface="Arial" panose="020B0604020202020204" pitchFamily="34" charset="0"/>
                </a:rPr>
                <a:t>Part3</a:t>
              </a:r>
              <a:endParaRPr lang="zh-CN" altLang="en-US" dirty="0">
                <a:latin typeface="Arial" panose="020B0604020202020204" pitchFamily="34" charset="0"/>
                <a:ea typeface="Arial" panose="020B0604020202020204" pitchFamily="34" charset="0"/>
              </a:endParaRPr>
            </a:p>
          </p:txBody>
        </p:sp>
        <p:sp>
          <p:nvSpPr>
            <p:cNvPr id="28" name="文本框 27"/>
            <p:cNvSpPr txBox="1"/>
            <p:nvPr/>
          </p:nvSpPr>
          <p:spPr>
            <a:xfrm>
              <a:off x="5169384" y="1739562"/>
              <a:ext cx="1338580" cy="368300"/>
            </a:xfrm>
            <a:prstGeom prst="rect">
              <a:avLst/>
            </a:prstGeom>
            <a:noFill/>
          </p:spPr>
          <p:txBody>
            <a:bodyPr wrap="none" rtlCol="0">
              <a:spAutoFit/>
            </a:bodyPr>
            <a:lstStyle/>
            <a:p>
              <a:r>
                <a:rPr lang="en-US" altLang="zh-CN" dirty="0">
                  <a:solidFill>
                    <a:schemeClr val="accent5">
                      <a:lumMod val="75000"/>
                    </a:schemeClr>
                  </a:solidFill>
                  <a:latin typeface="Arial" panose="020B0604020202020204" pitchFamily="34" charset="0"/>
                  <a:ea typeface="Arial" panose="020B0604020202020204" pitchFamily="34" charset="0"/>
                  <a:hlinkClick r:id="rId2" action="ppaction://hlinksldjump"/>
                </a:rPr>
                <a:t>Connection</a:t>
              </a:r>
              <a:endParaRPr lang="en-US" altLang="zh-CN" dirty="0">
                <a:solidFill>
                  <a:schemeClr val="accent5">
                    <a:lumMod val="75000"/>
                  </a:schemeClr>
                </a:solidFill>
                <a:latin typeface="Arial" panose="020B0604020202020204" pitchFamily="34" charset="0"/>
                <a:ea typeface="Arial" panose="020B0604020202020204" pitchFamily="34" charset="0"/>
                <a:hlinkClick r:id="rId2" action="ppaction://hlinksldjump"/>
              </a:endParaRPr>
            </a:p>
          </p:txBody>
        </p:sp>
        <p:sp>
          <p:nvSpPr>
            <p:cNvPr id="32" name="文本框 31"/>
            <p:cNvSpPr txBox="1"/>
            <p:nvPr/>
          </p:nvSpPr>
          <p:spPr>
            <a:xfrm>
              <a:off x="7180936" y="1292511"/>
              <a:ext cx="781050" cy="368300"/>
            </a:xfrm>
            <a:prstGeom prst="rect">
              <a:avLst/>
            </a:prstGeom>
            <a:solidFill>
              <a:schemeClr val="accent5">
                <a:lumMod val="20000"/>
                <a:lumOff val="80000"/>
              </a:schemeClr>
            </a:solidFill>
          </p:spPr>
          <p:txBody>
            <a:bodyPr wrap="none" rtlCol="0">
              <a:spAutoFit/>
            </a:bodyPr>
            <a:lstStyle/>
            <a:p>
              <a:r>
                <a:rPr lang="en-US" altLang="zh-CN" dirty="0" smtClean="0">
                  <a:latin typeface="Arial" panose="020B0604020202020204" pitchFamily="34" charset="0"/>
                  <a:ea typeface="Arial" panose="020B0604020202020204" pitchFamily="34" charset="0"/>
                </a:rPr>
                <a:t>Part 4</a:t>
              </a:r>
              <a:endParaRPr lang="zh-CN" altLang="en-US" dirty="0">
                <a:latin typeface="Arial" panose="020B0604020202020204" pitchFamily="34" charset="0"/>
                <a:ea typeface="Arial" panose="020B0604020202020204" pitchFamily="34" charset="0"/>
              </a:endParaRPr>
            </a:p>
          </p:txBody>
        </p:sp>
        <p:sp>
          <p:nvSpPr>
            <p:cNvPr id="34" name="文本框 33"/>
            <p:cNvSpPr txBox="1"/>
            <p:nvPr/>
          </p:nvSpPr>
          <p:spPr>
            <a:xfrm>
              <a:off x="7040317" y="1770218"/>
              <a:ext cx="1948180" cy="368300"/>
            </a:xfrm>
            <a:prstGeom prst="rect">
              <a:avLst/>
            </a:prstGeom>
            <a:noFill/>
          </p:spPr>
          <p:txBody>
            <a:bodyPr wrap="none" rtlCol="0">
              <a:spAutoFit/>
            </a:bodyPr>
            <a:lstStyle/>
            <a:p>
              <a:pPr algn="l"/>
              <a:r>
                <a:rPr lang="zh-CN" altLang="en-US" dirty="0">
                  <a:solidFill>
                    <a:schemeClr val="accent5">
                      <a:lumMod val="75000"/>
                    </a:schemeClr>
                  </a:solidFill>
                  <a:latin typeface="Arial" panose="020B0604020202020204" pitchFamily="34" charset="0"/>
                  <a:ea typeface="Arial" panose="020B0604020202020204" pitchFamily="34" charset="0"/>
                  <a:sym typeface="+mn-ea"/>
                  <a:hlinkClick r:id="rId2" action="ppaction://hlinksldjump"/>
                </a:rPr>
                <a:t>Search for blocks</a:t>
              </a:r>
              <a:endParaRPr lang="zh-CN" altLang="en-US" dirty="0">
                <a:solidFill>
                  <a:schemeClr val="accent5">
                    <a:lumMod val="75000"/>
                  </a:schemeClr>
                </a:solidFill>
                <a:latin typeface="Arial" panose="020B0604020202020204" pitchFamily="34" charset="0"/>
                <a:ea typeface="Arial" panose="020B0604020202020204" pitchFamily="34" charset="0"/>
              </a:endParaRPr>
            </a:p>
          </p:txBody>
        </p:sp>
      </p:grpSp>
      <p:sp>
        <p:nvSpPr>
          <p:cNvPr id="7" name="文本框 6"/>
          <p:cNvSpPr txBox="1"/>
          <p:nvPr/>
        </p:nvSpPr>
        <p:spPr>
          <a:xfrm>
            <a:off x="70185" y="642387"/>
            <a:ext cx="1427480" cy="521970"/>
          </a:xfrm>
          <a:prstGeom prst="rect">
            <a:avLst/>
          </a:prstGeom>
          <a:noFill/>
        </p:spPr>
        <p:txBody>
          <a:bodyPr wrap="none" rtlCol="0">
            <a:spAutoFit/>
          </a:bodyPr>
          <a:lstStyle/>
          <a:p>
            <a:pPr algn="l"/>
            <a:r>
              <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rPr>
              <a:t>C</a:t>
            </a:r>
            <a:r>
              <a:rPr lang="zh-CN" altLang="en-US" sz="2800" dirty="0" smtClean="0">
                <a:solidFill>
                  <a:schemeClr val="accent5">
                    <a:lumMod val="75000"/>
                  </a:schemeClr>
                </a:solidFill>
                <a:latin typeface="Arial" panose="020B0604020202020204" pitchFamily="34" charset="0"/>
                <a:ea typeface="Arial" panose="020B0604020202020204" pitchFamily="34" charset="0"/>
                <a:sym typeface="+mn-ea"/>
              </a:rPr>
              <a:t>ontent</a:t>
            </a:r>
            <a:endParaRPr lang="zh-CN" altLang="en-US" sz="2800" dirty="0">
              <a:solidFill>
                <a:schemeClr val="accent5">
                  <a:lumMod val="75000"/>
                </a:schemeClr>
              </a:solidFill>
              <a:latin typeface="Arial" panose="020B0604020202020204" pitchFamily="34" charset="0"/>
              <a:ea typeface="Arial" panose="020B0604020202020204" pitchFamily="34" charset="0"/>
            </a:endParaRPr>
          </a:p>
        </p:txBody>
      </p:sp>
      <p:sp>
        <p:nvSpPr>
          <p:cNvPr id="3" name="文本框 2"/>
          <p:cNvSpPr txBox="1"/>
          <p:nvPr/>
        </p:nvSpPr>
        <p:spPr>
          <a:xfrm>
            <a:off x="781050" y="133350"/>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rPr>
              <a:t> entry video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B0700000000000000" charset="-128"/>
              </a:rPr>
              <a:t>                                </a:t>
            </a:r>
            <a:endParaRPr lang="zh-CN" altLang="en-US" sz="2800" u="sng">
              <a:latin typeface="icomoon" charset="0"/>
              <a:ea typeface="Yu Gothic UI Semibold" panose="020B0700000000000000" charset="-128"/>
            </a:endParaRPr>
          </a:p>
        </p:txBody>
      </p:sp>
      <p:sp>
        <p:nvSpPr>
          <p:cNvPr id="8" name="任意多边形 7"/>
          <p:cNvSpPr/>
          <p:nvPr/>
        </p:nvSpPr>
        <p:spPr>
          <a:xfrm>
            <a:off x="0" y="5761355"/>
            <a:ext cx="12192000" cy="109664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a:t>
            </a:r>
            <a:r>
              <a:rPr lang="en-US" altLang="zh-CN" sz="2800">
                <a:solidFill>
                  <a:schemeClr val="bg1"/>
                </a:solidFill>
                <a:latin typeface="Arial" panose="020B0604020202020204" pitchFamily="34" charset="0"/>
                <a:ea typeface="Arial" panose="020B0604020202020204" pitchFamily="34" charset="0"/>
                <a:sym typeface="+mn-ea"/>
              </a:rPr>
              <a:t>module</a:t>
            </a:r>
            <a:r>
              <a:rPr lang="zh-CN" altLang="en-US" sz="2800">
                <a:solidFill>
                  <a:schemeClr val="bg1"/>
                </a:solidFill>
                <a:latin typeface="Arial" panose="020B0604020202020204" pitchFamily="34" charset="0"/>
                <a:ea typeface="Arial" panose="020B0604020202020204" pitchFamily="34" charset="0"/>
                <a:sym typeface="+mn-ea"/>
              </a:rPr>
              <a:t> tutorial</a:t>
            </a:r>
            <a:endParaRPr lang="zh-CN" altLang="en-US" sz="2800"/>
          </a:p>
        </p:txBody>
      </p:sp>
      <p:sp>
        <p:nvSpPr>
          <p:cNvPr id="6" name="文本框 5"/>
          <p:cNvSpPr txBox="1"/>
          <p:nvPr/>
        </p:nvSpPr>
        <p:spPr>
          <a:xfrm>
            <a:off x="9611081" y="2473882"/>
            <a:ext cx="774065" cy="368300"/>
          </a:xfrm>
          <a:prstGeom prst="rect">
            <a:avLst/>
          </a:prstGeom>
          <a:solidFill>
            <a:schemeClr val="accent5">
              <a:lumMod val="20000"/>
              <a:lumOff val="80000"/>
            </a:schemeClr>
          </a:solidFill>
        </p:spPr>
        <p:txBody>
          <a:bodyPr wrap="none" rtlCol="0">
            <a:spAutoFit/>
          </a:bodyPr>
          <a:p>
            <a:r>
              <a:rPr lang="en-US" altLang="zh-CN" dirty="0" smtClean="0">
                <a:latin typeface="Arial" panose="020B0604020202020204" pitchFamily="34" charset="0"/>
                <a:ea typeface="Arial" panose="020B0604020202020204" pitchFamily="34" charset="0"/>
              </a:rPr>
              <a:t>Part 5</a:t>
            </a:r>
            <a:endParaRPr lang="zh-CN" altLang="en-US" dirty="0">
              <a:latin typeface="Arial" panose="020B0604020202020204" pitchFamily="34" charset="0"/>
              <a:ea typeface="Arial" panose="020B0604020202020204" pitchFamily="34" charset="0"/>
            </a:endParaRPr>
          </a:p>
        </p:txBody>
      </p:sp>
      <p:sp>
        <p:nvSpPr>
          <p:cNvPr id="11" name="文本框 10">
            <a:hlinkClick r:id="rId3" action="ppaction://hlinksldjump"/>
          </p:cNvPr>
          <p:cNvSpPr txBox="1"/>
          <p:nvPr/>
        </p:nvSpPr>
        <p:spPr>
          <a:xfrm>
            <a:off x="9534597" y="2951589"/>
            <a:ext cx="1808480" cy="368300"/>
          </a:xfrm>
          <a:prstGeom prst="rect">
            <a:avLst/>
          </a:prstGeom>
          <a:noFill/>
        </p:spPr>
        <p:txBody>
          <a:bodyPr wrap="none" rtlCol="0">
            <a:spAutoFit/>
          </a:bodyPr>
          <a:p>
            <a:pPr algn="l"/>
            <a:r>
              <a:rPr lang="zh-CN" altLang="en-US" dirty="0">
                <a:solidFill>
                  <a:schemeClr val="accent5">
                    <a:lumMod val="75000"/>
                  </a:schemeClr>
                </a:solidFill>
                <a:latin typeface="Arial" panose="020B0604020202020204" pitchFamily="34" charset="0"/>
                <a:ea typeface="Arial" panose="020B0604020202020204" pitchFamily="34" charset="0"/>
                <a:sym typeface="+mn-ea"/>
                <a:hlinkClick r:id="rId2" action="ppaction://hlinksldjump"/>
              </a:rPr>
              <a:t>Combin</a:t>
            </a:r>
            <a:r>
              <a:rPr lang="en-US" altLang="zh-CN" dirty="0">
                <a:solidFill>
                  <a:schemeClr val="accent5">
                    <a:lumMod val="75000"/>
                  </a:schemeClr>
                </a:solidFill>
                <a:latin typeface="Arial" panose="020B0604020202020204" pitchFamily="34" charset="0"/>
                <a:ea typeface="Arial" panose="020B0604020202020204" pitchFamily="34" charset="0"/>
                <a:sym typeface="+mn-ea"/>
                <a:hlinkClick r:id="rId2" action="ppaction://hlinksldjump"/>
              </a:rPr>
              <a:t>e</a:t>
            </a:r>
            <a:r>
              <a:rPr lang="zh-CN" altLang="en-US" dirty="0">
                <a:solidFill>
                  <a:schemeClr val="accent5">
                    <a:lumMod val="75000"/>
                  </a:schemeClr>
                </a:solidFill>
                <a:latin typeface="Arial" panose="020B0604020202020204" pitchFamily="34" charset="0"/>
                <a:ea typeface="Arial" panose="020B0604020202020204" pitchFamily="34" charset="0"/>
                <a:sym typeface="+mn-ea"/>
                <a:hlinkClick r:id="rId2" action="ppaction://hlinksldjump"/>
              </a:rPr>
              <a:t> blocks</a:t>
            </a:r>
            <a:endParaRPr lang="zh-CN" altLang="en-US" dirty="0">
              <a:solidFill>
                <a:schemeClr val="accent5">
                  <a:lumMod val="75000"/>
                </a:schemeClr>
              </a:solidFill>
              <a:latin typeface="Arial" panose="020B0604020202020204" pitchFamily="34" charset="0"/>
              <a:ea typeface="Arial" panose="020B0604020202020204" pitchFamily="34" charset="0"/>
            </a:endParaRPr>
          </a:p>
        </p:txBody>
      </p:sp>
      <p:pic>
        <p:nvPicPr>
          <p:cNvPr id="12" name="图片 11" descr="logo"/>
          <p:cNvPicPr>
            <a:picLocks noChangeAspect="1"/>
          </p:cNvPicPr>
          <p:nvPr/>
        </p:nvPicPr>
        <p:blipFill>
          <a:blip r:embed="rId4"/>
          <a:stretch>
            <a:fillRect/>
          </a:stretch>
        </p:blipFill>
        <p:spPr>
          <a:xfrm>
            <a:off x="1322705" y="69215"/>
            <a:ext cx="1148080" cy="7118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blinds/>
      </p:transition>
    </mc:Choice>
    <mc:Fallback>
      <p:transition spd="slow">
        <p:blind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18870" cy="521970"/>
          </a:xfrm>
          <a:prstGeom prst="rect">
            <a:avLst/>
          </a:prstGeom>
          <a:noFill/>
        </p:spPr>
        <p:txBody>
          <a:bodyPr wrap="none" rtlCol="0">
            <a:spAutoFit/>
          </a:bodyPr>
          <a:lstStyle/>
          <a:p>
            <a:r>
              <a:rPr lang="en-US" altLang="zh-CN" sz="2800" dirty="0" smtClean="0">
                <a:solidFill>
                  <a:schemeClr val="accent5">
                    <a:lumMod val="75000"/>
                  </a:schemeClr>
                </a:solidFill>
                <a:latin typeface="Arial" panose="020B0604020202020204" pitchFamily="34" charset="0"/>
                <a:ea typeface="Arial" panose="020B0604020202020204" pitchFamily="34" charset="0"/>
              </a:rPr>
              <a:t>Part 1</a:t>
            </a:r>
            <a:endParaRPr lang="en-US" altLang="zh-CN" sz="2800" dirty="0" smtClean="0">
              <a:solidFill>
                <a:schemeClr val="accent5">
                  <a:lumMod val="75000"/>
                </a:schemeClr>
              </a:solidFill>
              <a:latin typeface="Arial" panose="020B0604020202020204" pitchFamily="34" charset="0"/>
              <a:ea typeface="Arial" panose="020B0604020202020204" pitchFamily="34" charset="0"/>
            </a:endParaRPr>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rPr>
              <a:t> entry video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B0700000000000000" charset="-128"/>
              </a:rPr>
              <a:t>                                </a:t>
            </a:r>
            <a:endParaRPr lang="zh-CN" altLang="en-US" sz="2800" u="sng">
              <a:latin typeface="icomoon" charset="0"/>
              <a:ea typeface="Yu Gothic UI Semibold" panose="020B0700000000000000" charset="-128"/>
            </a:endParaRPr>
          </a:p>
        </p:txBody>
      </p:sp>
      <p:sp>
        <p:nvSpPr>
          <p:cNvPr id="16" name="任意多边形 15"/>
          <p:cNvSpPr/>
          <p:nvPr/>
        </p:nvSpPr>
        <p:spPr>
          <a:xfrm>
            <a:off x="0" y="5854700"/>
            <a:ext cx="12192000" cy="100330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模 module tutorial</a:t>
            </a:r>
            <a:endParaRPr lang="zh-CN" altLang="en-US" sz="2800"/>
          </a:p>
        </p:txBody>
      </p:sp>
      <p:sp>
        <p:nvSpPr>
          <p:cNvPr id="26" name="任意多边形 25"/>
          <p:cNvSpPr/>
          <p:nvPr/>
        </p:nvSpPr>
        <p:spPr>
          <a:xfrm>
            <a:off x="778510" y="192468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logo"/>
          <p:cNvPicPr>
            <a:picLocks noChangeAspect="1"/>
          </p:cNvPicPr>
          <p:nvPr/>
        </p:nvPicPr>
        <p:blipFill>
          <a:blip r:embed="rId1"/>
          <a:stretch>
            <a:fillRect/>
          </a:stretch>
        </p:blipFill>
        <p:spPr>
          <a:xfrm>
            <a:off x="1631950" y="122555"/>
            <a:ext cx="1225550" cy="759460"/>
          </a:xfrm>
          <a:prstGeom prst="rect">
            <a:avLst/>
          </a:prstGeom>
        </p:spPr>
      </p:pic>
      <p:sp>
        <p:nvSpPr>
          <p:cNvPr id="18" name="文本框 17"/>
          <p:cNvSpPr txBox="1"/>
          <p:nvPr/>
        </p:nvSpPr>
        <p:spPr>
          <a:xfrm>
            <a:off x="5772150" y="3763010"/>
            <a:ext cx="4974590" cy="2091690"/>
          </a:xfrm>
          <a:prstGeom prst="rect">
            <a:avLst/>
          </a:prstGeom>
          <a:noFill/>
        </p:spPr>
        <p:txBody>
          <a:bodyPr wrap="square" rtlCol="0" anchor="t">
            <a:spAutoFit/>
          </a:bodyPr>
          <a:p>
            <a:r>
              <a:rPr lang="en-US" altLang="zh-CN">
                <a:solidFill>
                  <a:schemeClr val="accent1"/>
                </a:solidFill>
                <a:effectLst>
                  <a:outerShdw blurRad="38100" dist="25400" dir="5400000" algn="ctr" rotWithShape="0">
                    <a:srgbClr val="6E747A">
                      <a:alpha val="43000"/>
                    </a:srgbClr>
                  </a:outerShdw>
                </a:effectLst>
                <a:latin typeface="微软雅黑 Light" panose="020B0502040204020203" charset="-122"/>
                <a:ea typeface="微软雅黑 Light" panose="020B0502040204020203" charset="-122"/>
              </a:rPr>
              <a:t>       </a:t>
            </a:r>
            <a:r>
              <a:rPr sz="160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After you download the program, you can shake the rocker bar up and down, you can switch the pattern on the dot matrix, just like looking at the photo album, there are many small animals in the album. </a:t>
            </a:r>
            <a:r>
              <a:rPr sz="1600">
                <a:latin typeface="Arial" panose="020B0604020202020204" pitchFamily="34" charset="0"/>
                <a:ea typeface="Arial" panose="020B0604020202020204" pitchFamily="34" charset="0"/>
              </a:rPr>
              <a:t>Going up we can see the ducklings. Turn down to see the butterfly. Turn left to see the giraffe. Turn to the right to see the cow. Press to see the snake.</a:t>
            </a:r>
            <a:endParaRPr sz="1600">
              <a:latin typeface="Arial" panose="020B0604020202020204" pitchFamily="34" charset="0"/>
              <a:ea typeface="Arial" panose="020B0604020202020204" pitchFamily="34" charset="0"/>
            </a:endParaRPr>
          </a:p>
        </p:txBody>
      </p:sp>
      <p:sp>
        <p:nvSpPr>
          <p:cNvPr id="4" name="矩形 3"/>
          <p:cNvSpPr/>
          <p:nvPr/>
        </p:nvSpPr>
        <p:spPr>
          <a:xfrm>
            <a:off x="1034353" y="2294482"/>
            <a:ext cx="1991360" cy="953135"/>
          </a:xfrm>
          <a:prstGeom prst="rect">
            <a:avLst/>
          </a:prstGeom>
          <a:noFill/>
        </p:spPr>
        <p:txBody>
          <a:bodyPr wrap="squar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Learning goals</a:t>
            </a:r>
            <a:endParaRPr lang="en-US" altLang="zh-CN" sz="2800" dirty="0">
              <a:solidFill>
                <a:schemeClr val="accent5">
                  <a:lumMod val="75000"/>
                </a:schemeClr>
              </a:solidFill>
              <a:latin typeface="Arial" panose="020B0604020202020204" pitchFamily="34" charset="0"/>
              <a:ea typeface="Arial" panose="020B0604020202020204" pitchFamily="34" charset="0"/>
            </a:endParaRPr>
          </a:p>
        </p:txBody>
      </p:sp>
      <p:pic>
        <p:nvPicPr>
          <p:cNvPr id="2" name="图片 1" descr="12_1_副本"/>
          <p:cNvPicPr>
            <a:picLocks noChangeAspect="1"/>
          </p:cNvPicPr>
          <p:nvPr/>
        </p:nvPicPr>
        <p:blipFill>
          <a:blip r:embed="rId2"/>
          <a:stretch>
            <a:fillRect/>
          </a:stretch>
        </p:blipFill>
        <p:spPr>
          <a:xfrm>
            <a:off x="2752725" y="882015"/>
            <a:ext cx="2076450" cy="2391410"/>
          </a:xfrm>
          <a:prstGeom prst="rect">
            <a:avLst/>
          </a:prstGeom>
        </p:spPr>
      </p:pic>
      <p:pic>
        <p:nvPicPr>
          <p:cNvPr id="3" name="图片 2" descr="12_2_副本"/>
          <p:cNvPicPr>
            <a:picLocks noChangeAspect="1"/>
          </p:cNvPicPr>
          <p:nvPr/>
        </p:nvPicPr>
        <p:blipFill>
          <a:blip r:embed="rId3"/>
          <a:stretch>
            <a:fillRect/>
          </a:stretch>
        </p:blipFill>
        <p:spPr>
          <a:xfrm>
            <a:off x="4929505" y="855980"/>
            <a:ext cx="1990725" cy="2391410"/>
          </a:xfrm>
          <a:prstGeom prst="rect">
            <a:avLst/>
          </a:prstGeom>
        </p:spPr>
      </p:pic>
      <p:pic>
        <p:nvPicPr>
          <p:cNvPr id="5" name="图片 4" descr="12_3_副本"/>
          <p:cNvPicPr>
            <a:picLocks noChangeAspect="1"/>
          </p:cNvPicPr>
          <p:nvPr/>
        </p:nvPicPr>
        <p:blipFill>
          <a:blip r:embed="rId4"/>
          <a:stretch>
            <a:fillRect/>
          </a:stretch>
        </p:blipFill>
        <p:spPr>
          <a:xfrm>
            <a:off x="7009130" y="882015"/>
            <a:ext cx="2057400" cy="2410460"/>
          </a:xfrm>
          <a:prstGeom prst="rect">
            <a:avLst/>
          </a:prstGeom>
        </p:spPr>
      </p:pic>
      <p:pic>
        <p:nvPicPr>
          <p:cNvPr id="6" name="图片 5" descr="12_4_副本"/>
          <p:cNvPicPr>
            <a:picLocks noChangeAspect="1"/>
          </p:cNvPicPr>
          <p:nvPr/>
        </p:nvPicPr>
        <p:blipFill>
          <a:blip r:embed="rId5"/>
          <a:stretch>
            <a:fillRect/>
          </a:stretch>
        </p:blipFill>
        <p:spPr>
          <a:xfrm>
            <a:off x="9290685" y="872490"/>
            <a:ext cx="2124075" cy="2429510"/>
          </a:xfrm>
          <a:prstGeom prst="rect">
            <a:avLst/>
          </a:prstGeom>
        </p:spPr>
      </p:pic>
      <p:pic>
        <p:nvPicPr>
          <p:cNvPr id="8" name="图片 7" descr="12_5_副本"/>
          <p:cNvPicPr>
            <a:picLocks noChangeAspect="1"/>
          </p:cNvPicPr>
          <p:nvPr/>
        </p:nvPicPr>
        <p:blipFill>
          <a:blip r:embed="rId6"/>
          <a:stretch>
            <a:fillRect/>
          </a:stretch>
        </p:blipFill>
        <p:spPr>
          <a:xfrm>
            <a:off x="2752725" y="3390265"/>
            <a:ext cx="2076450" cy="24485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over dir="lu"/>
      </p:transition>
    </mc:Choice>
    <mc:Fallback>
      <p:transition spd="slow">
        <p:cover dir="lu"/>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15060" cy="521970"/>
          </a:xfrm>
          <a:prstGeom prst="rect">
            <a:avLst/>
          </a:prstGeom>
          <a:noFill/>
        </p:spPr>
        <p:txBody>
          <a:bodyPr wrap="none" rtlCol="0">
            <a:spAutoFit/>
          </a:bodyPr>
          <a:lstStyle/>
          <a:p>
            <a:r>
              <a:rPr lang="en-US" altLang="zh-CN" sz="2800" dirty="0" smtClean="0">
                <a:solidFill>
                  <a:schemeClr val="accent5">
                    <a:lumMod val="75000"/>
                  </a:schemeClr>
                </a:solidFill>
                <a:latin typeface="Arial" panose="020B0604020202020204" pitchFamily="34" charset="0"/>
                <a:ea typeface="Arial" panose="020B0604020202020204" pitchFamily="34" charset="0"/>
              </a:rPr>
              <a:t>Part 2</a:t>
            </a:r>
            <a:endParaRPr lang="en-US" sz="2800" dirty="0">
              <a:solidFill>
                <a:schemeClr val="accent5">
                  <a:lumMod val="75000"/>
                </a:schemeClr>
              </a:solidFill>
              <a:latin typeface="Arial" panose="020B0604020202020204" pitchFamily="34" charset="0"/>
              <a:ea typeface="Arial" panose="020B0604020202020204" pitchFamily="34" charset="0"/>
            </a:endParaRPr>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rPr>
              <a:t> entry video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B0700000000000000" charset="-128"/>
              </a:rPr>
              <a:t>                                </a:t>
            </a:r>
            <a:endParaRPr lang="zh-CN" altLang="en-US" sz="2800" u="sng">
              <a:latin typeface="icomoon" charset="0"/>
              <a:ea typeface="Yu Gothic UI Semibold" panose="020B0700000000000000" charset="-128"/>
            </a:endParaRPr>
          </a:p>
        </p:txBody>
      </p:sp>
      <p:sp>
        <p:nvSpPr>
          <p:cNvPr id="16" name="任意多边形 15"/>
          <p:cNvSpPr/>
          <p:nvPr/>
        </p:nvSpPr>
        <p:spPr>
          <a:xfrm>
            <a:off x="0" y="5854700"/>
            <a:ext cx="12192000" cy="100330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a:t>
            </a:r>
            <a:r>
              <a:rPr lang="en-US" altLang="zh-CN" sz="2800">
                <a:solidFill>
                  <a:schemeClr val="bg1"/>
                </a:solidFill>
                <a:latin typeface="Arial" panose="020B0604020202020204" pitchFamily="34" charset="0"/>
                <a:ea typeface="Arial" panose="020B0604020202020204" pitchFamily="34" charset="0"/>
                <a:sym typeface="+mn-ea"/>
              </a:rPr>
              <a:t>module</a:t>
            </a:r>
            <a:r>
              <a:rPr lang="zh-CN" altLang="en-US" sz="2800">
                <a:solidFill>
                  <a:schemeClr val="bg1"/>
                </a:solidFill>
                <a:latin typeface="Arial" panose="020B0604020202020204" pitchFamily="34" charset="0"/>
                <a:ea typeface="Arial" panose="020B0604020202020204" pitchFamily="34" charset="0"/>
                <a:sym typeface="+mn-ea"/>
              </a:rPr>
              <a:t> tutorial</a:t>
            </a:r>
            <a:endParaRPr lang="zh-CN" altLang="en-US" sz="2800"/>
          </a:p>
        </p:txBody>
      </p:sp>
      <p:sp>
        <p:nvSpPr>
          <p:cNvPr id="19" name="文本框 18"/>
          <p:cNvSpPr txBox="1"/>
          <p:nvPr/>
        </p:nvSpPr>
        <p:spPr>
          <a:xfrm>
            <a:off x="3028047" y="1021013"/>
            <a:ext cx="1589405" cy="460375"/>
          </a:xfrm>
          <a:prstGeom prst="rect">
            <a:avLst/>
          </a:prstGeom>
          <a:noFill/>
        </p:spPr>
        <p:txBody>
          <a:bodyPr wrap="none" rtlCol="0">
            <a:spAutoFit/>
          </a:bodyPr>
          <a:p>
            <a:pPr algn="l"/>
            <a:r>
              <a:rPr lang="zh-CN" altLang="en-US" sz="2400" dirty="0">
                <a:solidFill>
                  <a:schemeClr val="accent5">
                    <a:lumMod val="75000"/>
                  </a:schemeClr>
                </a:solidFill>
                <a:latin typeface="Arial" panose="020B0604020202020204" pitchFamily="34" charset="0"/>
                <a:ea typeface="Arial" panose="020B0604020202020204" pitchFamily="34" charset="0"/>
                <a:sym typeface="+mn-ea"/>
              </a:rPr>
              <a:t>Hardware</a:t>
            </a:r>
            <a:r>
              <a:rPr lang="en-US" altLang="zh-CN" sz="2400" dirty="0">
                <a:solidFill>
                  <a:schemeClr val="accent5">
                    <a:lumMod val="75000"/>
                  </a:schemeClr>
                </a:solidFill>
                <a:latin typeface="Arial" panose="020B0604020202020204" pitchFamily="34" charset="0"/>
                <a:ea typeface="Arial" panose="020B0604020202020204" pitchFamily="34" charset="0"/>
                <a:sym typeface="+mn-ea"/>
              </a:rPr>
              <a:t>:</a:t>
            </a:r>
            <a:endParaRPr lang="zh-CN" altLang="en-US" sz="2400" dirty="0">
              <a:solidFill>
                <a:schemeClr val="accent5">
                  <a:lumMod val="75000"/>
                </a:schemeClr>
              </a:solidFill>
              <a:latin typeface="Arial" panose="020B0604020202020204" pitchFamily="34" charset="0"/>
              <a:ea typeface="Arial" panose="020B0604020202020204" pitchFamily="34" charset="0"/>
            </a:endParaRPr>
          </a:p>
        </p:txBody>
      </p:sp>
      <p:sp>
        <p:nvSpPr>
          <p:cNvPr id="2" name="文本框 1"/>
          <p:cNvSpPr txBox="1"/>
          <p:nvPr/>
        </p:nvSpPr>
        <p:spPr>
          <a:xfrm>
            <a:off x="4198620" y="1481455"/>
            <a:ext cx="5583555" cy="2676525"/>
          </a:xfrm>
          <a:prstGeom prst="rect">
            <a:avLst/>
          </a:prstGeom>
          <a:noFill/>
        </p:spPr>
        <p:txBody>
          <a:bodyPr wrap="square" rtlCol="0">
            <a:spAutoFit/>
          </a:bodyPr>
          <a:p>
            <a:r>
              <a:rPr lang="en-US" altLang="zh-CN" sz="2400" dirty="0">
                <a:solidFill>
                  <a:schemeClr val="accent5">
                    <a:lumMod val="75000"/>
                  </a:schemeClr>
                </a:solidFill>
                <a:latin typeface="Arial" panose="020B0604020202020204" pitchFamily="34" charset="0"/>
                <a:ea typeface="Arial" panose="020B0604020202020204" pitchFamily="34" charset="0"/>
              </a:rPr>
              <a:t>●  </a:t>
            </a:r>
            <a:r>
              <a:rPr sz="2400" dirty="0">
                <a:solidFill>
                  <a:schemeClr val="accent5">
                    <a:lumMod val="75000"/>
                  </a:schemeClr>
                </a:solidFill>
                <a:latin typeface="Arial" panose="020B0604020202020204" pitchFamily="34" charset="0"/>
                <a:ea typeface="Arial" panose="020B0604020202020204" pitchFamily="34" charset="0"/>
                <a:sym typeface="+mn-ea"/>
              </a:rPr>
              <a:t>1 X Micro: bit Board</a:t>
            </a:r>
            <a:endParaRPr lang="en-US" altLang="zh-CN" sz="2400" dirty="0">
              <a:solidFill>
                <a:schemeClr val="accent5">
                  <a:lumMod val="75000"/>
                </a:schemeClr>
              </a:solidFill>
              <a:latin typeface="Arial" panose="020B0604020202020204" pitchFamily="34" charset="0"/>
              <a:ea typeface="Arial" panose="020B0604020202020204" pitchFamily="34" charset="0"/>
            </a:endParaRPr>
          </a:p>
          <a:p>
            <a:r>
              <a:rPr lang="en-US" altLang="zh-CN" sz="2400" dirty="0">
                <a:solidFill>
                  <a:schemeClr val="accent5">
                    <a:lumMod val="75000"/>
                  </a:schemeClr>
                </a:solidFill>
                <a:latin typeface="Arial" panose="020B0604020202020204" pitchFamily="34" charset="0"/>
                <a:ea typeface="Arial" panose="020B0604020202020204" pitchFamily="34" charset="0"/>
                <a:sym typeface="+mn-ea"/>
              </a:rPr>
              <a:t>●  1 X Micro:bit</a:t>
            </a:r>
            <a:r>
              <a:rPr lang="zh-CN" altLang="en-US" sz="2400" dirty="0">
                <a:solidFill>
                  <a:schemeClr val="accent5">
                    <a:lumMod val="75000"/>
                  </a:schemeClr>
                </a:solidFill>
                <a:latin typeface="Arial" panose="020B0604020202020204" pitchFamily="34" charset="0"/>
                <a:ea typeface="Arial" panose="020B0604020202020204" pitchFamily="34" charset="0"/>
                <a:sym typeface="+mn-ea"/>
              </a:rPr>
              <a:t> </a:t>
            </a:r>
            <a:r>
              <a:rPr lang="en-US" altLang="zh-CN" sz="2400" dirty="0">
                <a:solidFill>
                  <a:schemeClr val="accent5">
                    <a:lumMod val="75000"/>
                  </a:schemeClr>
                </a:solidFill>
                <a:latin typeface="Arial" panose="020B0604020202020204" pitchFamily="34" charset="0"/>
                <a:ea typeface="Arial" panose="020B0604020202020204" pitchFamily="34" charset="0"/>
                <a:sym typeface="+mn-ea"/>
              </a:rPr>
              <a:t>breakout</a:t>
            </a:r>
            <a:endParaRPr lang="en-US" altLang="zh-CN" sz="2400" dirty="0">
              <a:solidFill>
                <a:schemeClr val="accent5">
                  <a:lumMod val="75000"/>
                </a:schemeClr>
              </a:solidFill>
              <a:latin typeface="Arial" panose="020B0604020202020204" pitchFamily="34" charset="0"/>
              <a:ea typeface="Arial" panose="020B0604020202020204" pitchFamily="34" charset="0"/>
              <a:sym typeface="+mn-ea"/>
            </a:endParaRPr>
          </a:p>
          <a:p>
            <a:r>
              <a:rPr lang="en-US" altLang="zh-CN" sz="2400" dirty="0">
                <a:solidFill>
                  <a:schemeClr val="accent5">
                    <a:lumMod val="75000"/>
                  </a:schemeClr>
                </a:solidFill>
                <a:latin typeface="Arial" panose="020B0604020202020204" pitchFamily="34" charset="0"/>
                <a:ea typeface="Arial" panose="020B0604020202020204" pitchFamily="34" charset="0"/>
                <a:sym typeface="+mn-ea"/>
              </a:rPr>
              <a:t>●  5 X Male to male cable</a:t>
            </a:r>
            <a:endParaRPr lang="en-US" altLang="zh-CN" sz="2400" dirty="0">
              <a:solidFill>
                <a:schemeClr val="accent5">
                  <a:lumMod val="75000"/>
                </a:schemeClr>
              </a:solidFill>
              <a:latin typeface="Arial" panose="020B0604020202020204" pitchFamily="34" charset="0"/>
              <a:ea typeface="Arial" panose="020B0604020202020204" pitchFamily="34" charset="0"/>
            </a:endParaRPr>
          </a:p>
          <a:p>
            <a:r>
              <a:rPr lang="en-US" altLang="zh-CN" sz="2400" dirty="0">
                <a:solidFill>
                  <a:schemeClr val="accent5">
                    <a:lumMod val="75000"/>
                  </a:schemeClr>
                </a:solidFill>
                <a:latin typeface="Arial" panose="020B0604020202020204" pitchFamily="34" charset="0"/>
                <a:ea typeface="Arial" panose="020B0604020202020204" pitchFamily="34" charset="0"/>
                <a:sym typeface="+mn-ea"/>
              </a:rPr>
              <a:t>●  </a:t>
            </a:r>
            <a:r>
              <a:rPr sz="2400" dirty="0">
                <a:solidFill>
                  <a:schemeClr val="accent5">
                    <a:lumMod val="75000"/>
                  </a:schemeClr>
                </a:solidFill>
                <a:latin typeface="Arial" panose="020B0604020202020204" pitchFamily="34" charset="0"/>
                <a:ea typeface="Arial" panose="020B0604020202020204" pitchFamily="34" charset="0"/>
                <a:sym typeface="+mn-ea"/>
              </a:rPr>
              <a:t>1 X Micro USB Cable</a:t>
            </a:r>
            <a:endParaRPr sz="2400" dirty="0">
              <a:solidFill>
                <a:schemeClr val="accent5">
                  <a:lumMod val="75000"/>
                </a:schemeClr>
              </a:solidFill>
              <a:latin typeface="Arial" panose="020B0604020202020204" pitchFamily="34" charset="0"/>
              <a:ea typeface="Arial" panose="020B0604020202020204" pitchFamily="34" charset="0"/>
              <a:sym typeface="+mn-ea"/>
            </a:endParaRPr>
          </a:p>
          <a:p>
            <a:r>
              <a:rPr lang="en-US" altLang="zh-CN" sz="2400" dirty="0">
                <a:solidFill>
                  <a:schemeClr val="accent5">
                    <a:lumMod val="75000"/>
                  </a:schemeClr>
                </a:solidFill>
                <a:latin typeface="Arial" panose="020B0604020202020204" pitchFamily="34" charset="0"/>
                <a:ea typeface="Arial" panose="020B0604020202020204" pitchFamily="34" charset="0"/>
                <a:sym typeface="+mn-ea"/>
              </a:rPr>
              <a:t>●  </a:t>
            </a:r>
            <a:r>
              <a:rPr sz="2400" dirty="0">
                <a:solidFill>
                  <a:schemeClr val="accent5">
                    <a:lumMod val="75000"/>
                  </a:schemeClr>
                </a:solidFill>
                <a:latin typeface="Arial" panose="020B0604020202020204" pitchFamily="34" charset="0"/>
                <a:ea typeface="Arial" panose="020B0604020202020204" pitchFamily="34" charset="0"/>
                <a:sym typeface="+mn-ea"/>
              </a:rPr>
              <a:t>1 X </a:t>
            </a:r>
            <a:r>
              <a:rPr lang="en-US" sz="2400" dirty="0">
                <a:solidFill>
                  <a:schemeClr val="accent5">
                    <a:lumMod val="75000"/>
                  </a:schemeClr>
                </a:solidFill>
                <a:latin typeface="Arial" panose="020B0604020202020204" pitchFamily="34" charset="0"/>
                <a:ea typeface="Arial" panose="020B0604020202020204" pitchFamily="34" charset="0"/>
                <a:sym typeface="+mn-ea"/>
              </a:rPr>
              <a:t>Rocker module </a:t>
            </a:r>
            <a:endParaRPr lang="en-US" sz="2400" dirty="0">
              <a:solidFill>
                <a:schemeClr val="accent5">
                  <a:lumMod val="75000"/>
                </a:schemeClr>
              </a:solidFill>
              <a:latin typeface="Arial" panose="020B0604020202020204" pitchFamily="34" charset="0"/>
              <a:ea typeface="Arial" panose="020B0604020202020204" pitchFamily="34" charset="0"/>
              <a:sym typeface="+mn-ea"/>
            </a:endParaRPr>
          </a:p>
          <a:p>
            <a:r>
              <a:rPr lang="en-US" altLang="zh-CN" sz="2400" dirty="0">
                <a:solidFill>
                  <a:schemeClr val="accent5">
                    <a:lumMod val="75000"/>
                  </a:schemeClr>
                </a:solidFill>
                <a:latin typeface="Arial" panose="020B0604020202020204" pitchFamily="34" charset="0"/>
                <a:ea typeface="Arial" panose="020B0604020202020204" pitchFamily="34" charset="0"/>
                <a:sym typeface="+mn-ea"/>
              </a:rPr>
              <a:t>●  1 X 830 holes breadboard</a:t>
            </a:r>
            <a:endParaRPr lang="en-US" altLang="zh-CN" sz="2400" dirty="0">
              <a:solidFill>
                <a:schemeClr val="accent5">
                  <a:lumMod val="75000"/>
                </a:schemeClr>
              </a:solidFill>
              <a:latin typeface="Arial" panose="020B0604020202020204" pitchFamily="34" charset="0"/>
              <a:ea typeface="Arial" panose="020B0604020202020204" pitchFamily="34" charset="0"/>
            </a:endParaRPr>
          </a:p>
          <a:p>
            <a:r>
              <a:rPr lang="en-US" altLang="zh-CN" sz="2400" dirty="0">
                <a:solidFill>
                  <a:schemeClr val="accent5">
                    <a:lumMod val="75000"/>
                  </a:schemeClr>
                </a:solidFill>
                <a:latin typeface="Arial" panose="020B0604020202020204" pitchFamily="34" charset="0"/>
                <a:ea typeface="Arial" panose="020B0604020202020204" pitchFamily="34" charset="0"/>
                <a:sym typeface="+mn-ea"/>
              </a:rPr>
              <a:t>●  1 X PC</a:t>
            </a:r>
            <a:endParaRPr lang="zh-CN" altLang="en-US" sz="2400" dirty="0">
              <a:solidFill>
                <a:schemeClr val="accent5">
                  <a:lumMod val="75000"/>
                </a:schemeClr>
              </a:solidFill>
              <a:latin typeface="Arial" panose="020B0604020202020204" pitchFamily="34" charset="0"/>
              <a:ea typeface="Arial" panose="020B0604020202020204" pitchFamily="34" charset="0"/>
            </a:endParaRPr>
          </a:p>
        </p:txBody>
      </p:sp>
      <p:sp>
        <p:nvSpPr>
          <p:cNvPr id="3" name="文本框 2"/>
          <p:cNvSpPr txBox="1"/>
          <p:nvPr/>
        </p:nvSpPr>
        <p:spPr>
          <a:xfrm>
            <a:off x="2717165" y="4014470"/>
            <a:ext cx="8801735" cy="2245360"/>
          </a:xfrm>
          <a:prstGeom prst="rect">
            <a:avLst/>
          </a:prstGeom>
          <a:noFill/>
        </p:spPr>
        <p:txBody>
          <a:bodyPr wrap="square" rtlCol="0">
            <a:spAutoFit/>
          </a:bodyPr>
          <a:p>
            <a:pPr algn="l"/>
            <a:r>
              <a:rPr lang="en-US" altLang="zh-CN" sz="2400" dirty="0">
                <a:solidFill>
                  <a:schemeClr val="accent5">
                    <a:lumMod val="75000"/>
                  </a:schemeClr>
                </a:solidFill>
                <a:latin typeface="微软雅黑 Light" panose="020B0502040204020203" charset="-122"/>
                <a:ea typeface="微软雅黑 Light" panose="020B0502040204020203" charset="-122"/>
              </a:rPr>
              <a:t>      </a:t>
            </a:r>
            <a:r>
              <a:rPr sz="2400" dirty="0">
                <a:solidFill>
                  <a:schemeClr val="accent5">
                    <a:lumMod val="75000"/>
                  </a:schemeClr>
                </a:solidFill>
                <a:latin typeface="Arial" panose="020B0604020202020204" pitchFamily="34" charset="0"/>
                <a:ea typeface="Arial" panose="020B0604020202020204" pitchFamily="34" charset="0"/>
                <a:sym typeface="+mn-ea"/>
              </a:rPr>
              <a:t>Then the micro:bit is connected to the computer through USB, and the computer will pop up a U disk and click the URL in the U disk to enter the programming interface. </a:t>
            </a:r>
            <a:r>
              <a:rPr lang="en-US" sz="2400" dirty="0">
                <a:solidFill>
                  <a:schemeClr val="accent5">
                    <a:lumMod val="75000"/>
                  </a:schemeClr>
                </a:solidFill>
                <a:latin typeface="Arial" panose="020B0604020202020204" pitchFamily="34" charset="0"/>
                <a:ea typeface="Arial" panose="020B0604020202020204" pitchFamily="34" charset="0"/>
                <a:sym typeface="+mn-ea"/>
              </a:rPr>
              <a:t>Input this URL </a:t>
            </a:r>
            <a:r>
              <a:rPr lang="en-US" sz="2400" dirty="0">
                <a:solidFill>
                  <a:srgbClr val="FF0000"/>
                </a:solidFill>
                <a:latin typeface="Arial" panose="020B0604020202020204" pitchFamily="34" charset="0"/>
                <a:ea typeface="Arial" panose="020B0604020202020204" pitchFamily="34" charset="0"/>
                <a:sym typeface="+mn-ea"/>
              </a:rPr>
              <a:t>https://github.com/lzty634158/yahboom_mbit_en </a:t>
            </a:r>
            <a:r>
              <a:rPr lang="en-US" sz="2400" dirty="0">
                <a:solidFill>
                  <a:schemeClr val="accent5">
                    <a:lumMod val="75000"/>
                  </a:schemeClr>
                </a:solidFill>
                <a:latin typeface="Arial" panose="020B0604020202020204" pitchFamily="34" charset="0"/>
                <a:ea typeface="Arial" panose="020B0604020202020204" pitchFamily="34" charset="0"/>
                <a:sym typeface="+mn-ea"/>
              </a:rPr>
              <a:t>to get the package.</a:t>
            </a:r>
            <a:endParaRPr lang="en-US" sz="2400" dirty="0">
              <a:solidFill>
                <a:schemeClr val="accent5">
                  <a:lumMod val="75000"/>
                </a:schemeClr>
              </a:solidFill>
              <a:latin typeface="Arial" panose="020B0604020202020204" pitchFamily="34" charset="0"/>
              <a:ea typeface="Arial" panose="020B0604020202020204" pitchFamily="34" charset="0"/>
              <a:sym typeface="+mn-ea"/>
            </a:endParaRPr>
          </a:p>
          <a:p>
            <a:pPr algn="l"/>
            <a:endParaRPr lang="zh-CN" altLang="en-US" sz="2000" dirty="0">
              <a:solidFill>
                <a:schemeClr val="accent5">
                  <a:lumMod val="75000"/>
                </a:schemeClr>
              </a:solidFill>
              <a:latin typeface="Arial" panose="020B0604020202020204" pitchFamily="34" charset="0"/>
              <a:ea typeface="Arial" panose="020B0604020202020204" pitchFamily="34" charset="0"/>
            </a:endParaRPr>
          </a:p>
        </p:txBody>
      </p:sp>
      <p:sp>
        <p:nvSpPr>
          <p:cNvPr id="26" name="任意多边形 25"/>
          <p:cNvSpPr/>
          <p:nvPr/>
        </p:nvSpPr>
        <p:spPr>
          <a:xfrm>
            <a:off x="638175" y="200215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descr="logo"/>
          <p:cNvPicPr>
            <a:picLocks noChangeAspect="1"/>
          </p:cNvPicPr>
          <p:nvPr/>
        </p:nvPicPr>
        <p:blipFill>
          <a:blip r:embed="rId1"/>
          <a:stretch>
            <a:fillRect/>
          </a:stretch>
        </p:blipFill>
        <p:spPr>
          <a:xfrm>
            <a:off x="1556385" y="45085"/>
            <a:ext cx="1292860" cy="801370"/>
          </a:xfrm>
          <a:prstGeom prst="rect">
            <a:avLst/>
          </a:prstGeom>
        </p:spPr>
      </p:pic>
      <p:sp>
        <p:nvSpPr>
          <p:cNvPr id="5" name="矩形 4"/>
          <p:cNvSpPr/>
          <p:nvPr/>
        </p:nvSpPr>
        <p:spPr>
          <a:xfrm>
            <a:off x="638351" y="2613081"/>
            <a:ext cx="2118360" cy="521970"/>
          </a:xfrm>
          <a:prstGeom prst="rect">
            <a:avLst/>
          </a:prstGeom>
          <a:noFill/>
        </p:spPr>
        <p:txBody>
          <a:bodyPr wrap="non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Preparation </a:t>
            </a:r>
            <a:endParaRPr lang="en-US" altLang="zh-CN" sz="2800" dirty="0">
              <a:solidFill>
                <a:schemeClr val="accent5">
                  <a:lumMod val="75000"/>
                </a:schemeClr>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p:zoom/>
      </p:transition>
    </mc:Choice>
    <mc:Fallback>
      <p:transition spd="slow">
        <p:zo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099820" cy="521970"/>
          </a:xfrm>
          <a:prstGeom prst="rect">
            <a:avLst/>
          </a:prstGeom>
          <a:noFill/>
        </p:spPr>
        <p:txBody>
          <a:bodyPr wrap="none" rtlCol="0">
            <a:spAutoFit/>
          </a:bodyPr>
          <a:lstStyle/>
          <a:p>
            <a:r>
              <a:rPr lang="en-US" altLang="zh-CN" sz="2800" dirty="0" smtClean="0">
                <a:solidFill>
                  <a:schemeClr val="accent5">
                    <a:lumMod val="75000"/>
                  </a:schemeClr>
                </a:solidFill>
                <a:latin typeface="Arial" panose="020B0604020202020204" pitchFamily="34" charset="0"/>
                <a:ea typeface="Arial" panose="020B0604020202020204" pitchFamily="34" charset="0"/>
              </a:rPr>
              <a:t>Part 3</a:t>
            </a:r>
            <a:endParaRPr lang="en-US" sz="2800" dirty="0">
              <a:solidFill>
                <a:schemeClr val="accent5">
                  <a:lumMod val="75000"/>
                </a:schemeClr>
              </a:solidFill>
              <a:latin typeface="Arial" panose="020B0604020202020204" pitchFamily="34" charset="0"/>
              <a:ea typeface="Arial" panose="020B0604020202020204" pitchFamily="34" charset="0"/>
            </a:endParaRPr>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rPr>
              <a:t> entry video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B0700000000000000" charset="-128"/>
              </a:rPr>
              <a:t>                                </a:t>
            </a:r>
            <a:endParaRPr lang="zh-CN" altLang="en-US" sz="2800" u="sng">
              <a:latin typeface="icomoon" charset="0"/>
              <a:ea typeface="Yu Gothic UI Semibold" panose="020B0700000000000000" charset="-128"/>
            </a:endParaRPr>
          </a:p>
        </p:txBody>
      </p:sp>
      <p:sp>
        <p:nvSpPr>
          <p:cNvPr id="16" name="任意多边形 15"/>
          <p:cNvSpPr/>
          <p:nvPr/>
        </p:nvSpPr>
        <p:spPr>
          <a:xfrm>
            <a:off x="0" y="5854700"/>
            <a:ext cx="12192000" cy="100330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module tutorial</a:t>
            </a:r>
            <a:endParaRPr lang="zh-CN" altLang="en-US" sz="2800"/>
          </a:p>
        </p:txBody>
      </p:sp>
      <p:sp>
        <p:nvSpPr>
          <p:cNvPr id="26" name="任意多边形 25"/>
          <p:cNvSpPr/>
          <p:nvPr/>
        </p:nvSpPr>
        <p:spPr>
          <a:xfrm>
            <a:off x="638175" y="200215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descr="logo"/>
          <p:cNvPicPr>
            <a:picLocks noChangeAspect="1"/>
          </p:cNvPicPr>
          <p:nvPr/>
        </p:nvPicPr>
        <p:blipFill>
          <a:blip r:embed="rId1"/>
          <a:stretch>
            <a:fillRect/>
          </a:stretch>
        </p:blipFill>
        <p:spPr>
          <a:xfrm>
            <a:off x="1580515" y="120650"/>
            <a:ext cx="1119505" cy="694055"/>
          </a:xfrm>
          <a:prstGeom prst="rect">
            <a:avLst/>
          </a:prstGeom>
        </p:spPr>
      </p:pic>
      <p:sp>
        <p:nvSpPr>
          <p:cNvPr id="5" name="矩形 4"/>
          <p:cNvSpPr/>
          <p:nvPr/>
        </p:nvSpPr>
        <p:spPr>
          <a:xfrm>
            <a:off x="638351" y="2674676"/>
            <a:ext cx="2078990" cy="521970"/>
          </a:xfrm>
          <a:prstGeom prst="rect">
            <a:avLst/>
          </a:prstGeom>
          <a:noFill/>
        </p:spPr>
        <p:txBody>
          <a:bodyPr wrap="non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Connection </a:t>
            </a:r>
            <a:endParaRPr lang="en-US" altLang="zh-CN" sz="2800" dirty="0">
              <a:solidFill>
                <a:schemeClr val="accent5">
                  <a:lumMod val="75000"/>
                </a:schemeClr>
              </a:solidFill>
              <a:latin typeface="Arial" panose="020B0604020202020204" pitchFamily="34" charset="0"/>
              <a:ea typeface="Arial" panose="020B0604020202020204" pitchFamily="34" charset="0"/>
            </a:endParaRPr>
          </a:p>
        </p:txBody>
      </p:sp>
      <p:pic>
        <p:nvPicPr>
          <p:cNvPr id="3" name="图片 2" descr="12_6_副本"/>
          <p:cNvPicPr>
            <a:picLocks noChangeAspect="1"/>
          </p:cNvPicPr>
          <p:nvPr/>
        </p:nvPicPr>
        <p:blipFill>
          <a:blip r:embed="rId2"/>
          <a:stretch>
            <a:fillRect/>
          </a:stretch>
        </p:blipFill>
        <p:spPr>
          <a:xfrm>
            <a:off x="3105150" y="893445"/>
            <a:ext cx="7487920" cy="51727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omb/>
      </p:transition>
    </mc:Choice>
    <mc:Fallback>
      <p:transition spd="slow">
        <p:comb/>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099820" cy="521970"/>
          </a:xfrm>
          <a:prstGeom prst="rect">
            <a:avLst/>
          </a:prstGeom>
          <a:noFill/>
        </p:spPr>
        <p:txBody>
          <a:bodyPr wrap="none" rtlCol="0">
            <a:spAutoFit/>
          </a:bodyPr>
          <a:lstStyle/>
          <a:p>
            <a:r>
              <a:rPr lang="en-US" altLang="zh-CN" sz="2800" dirty="0" smtClean="0">
                <a:solidFill>
                  <a:schemeClr val="accent5">
                    <a:lumMod val="75000"/>
                  </a:schemeClr>
                </a:solidFill>
                <a:latin typeface="Arial" panose="020B0604020202020204" pitchFamily="34" charset="0"/>
                <a:ea typeface="Arial" panose="020B0604020202020204" pitchFamily="34" charset="0"/>
              </a:rPr>
              <a:t>Part 3</a:t>
            </a:r>
            <a:endParaRPr lang="en-US" sz="2800" dirty="0">
              <a:solidFill>
                <a:schemeClr val="accent5">
                  <a:lumMod val="75000"/>
                </a:schemeClr>
              </a:solidFill>
              <a:latin typeface="Arial" panose="020B0604020202020204" pitchFamily="34" charset="0"/>
              <a:ea typeface="Arial" panose="020B0604020202020204" pitchFamily="34" charset="0"/>
            </a:endParaRPr>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rPr>
              <a:t> entry video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B0700000000000000" charset="-128"/>
              </a:rPr>
              <a:t>                                </a:t>
            </a:r>
            <a:endParaRPr lang="zh-CN" altLang="en-US" sz="2800" u="sng">
              <a:latin typeface="icomoon" charset="0"/>
              <a:ea typeface="Yu Gothic UI Semibold" panose="020B0700000000000000" charset="-128"/>
            </a:endParaRPr>
          </a:p>
        </p:txBody>
      </p:sp>
      <p:sp>
        <p:nvSpPr>
          <p:cNvPr id="16" name="任意多边形 15"/>
          <p:cNvSpPr/>
          <p:nvPr/>
        </p:nvSpPr>
        <p:spPr>
          <a:xfrm>
            <a:off x="0" y="5854700"/>
            <a:ext cx="12192000" cy="100330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module tutorial</a:t>
            </a:r>
            <a:endParaRPr lang="zh-CN" altLang="en-US" sz="2800"/>
          </a:p>
        </p:txBody>
      </p:sp>
      <p:sp>
        <p:nvSpPr>
          <p:cNvPr id="26" name="任意多边形 25"/>
          <p:cNvSpPr/>
          <p:nvPr/>
        </p:nvSpPr>
        <p:spPr>
          <a:xfrm>
            <a:off x="638175" y="200215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descr="logo"/>
          <p:cNvPicPr>
            <a:picLocks noChangeAspect="1"/>
          </p:cNvPicPr>
          <p:nvPr/>
        </p:nvPicPr>
        <p:blipFill>
          <a:blip r:embed="rId1"/>
          <a:stretch>
            <a:fillRect/>
          </a:stretch>
        </p:blipFill>
        <p:spPr>
          <a:xfrm>
            <a:off x="1580515" y="120650"/>
            <a:ext cx="1119505" cy="694055"/>
          </a:xfrm>
          <a:prstGeom prst="rect">
            <a:avLst/>
          </a:prstGeom>
        </p:spPr>
      </p:pic>
      <p:pic>
        <p:nvPicPr>
          <p:cNvPr id="2" name="图片 1" descr="12_7_副本"/>
          <p:cNvPicPr>
            <a:picLocks noChangeAspect="1"/>
          </p:cNvPicPr>
          <p:nvPr/>
        </p:nvPicPr>
        <p:blipFill>
          <a:blip r:embed="rId2"/>
          <a:stretch>
            <a:fillRect/>
          </a:stretch>
        </p:blipFill>
        <p:spPr>
          <a:xfrm>
            <a:off x="3488055" y="874395"/>
            <a:ext cx="5582285" cy="5210810"/>
          </a:xfrm>
          <a:prstGeom prst="rect">
            <a:avLst/>
          </a:prstGeom>
        </p:spPr>
      </p:pic>
      <p:sp>
        <p:nvSpPr>
          <p:cNvPr id="3" name="矩形 2"/>
          <p:cNvSpPr/>
          <p:nvPr/>
        </p:nvSpPr>
        <p:spPr>
          <a:xfrm>
            <a:off x="638351" y="2674676"/>
            <a:ext cx="2078990" cy="521970"/>
          </a:xfrm>
          <a:prstGeom prst="rect">
            <a:avLst/>
          </a:prstGeom>
          <a:noFill/>
        </p:spPr>
        <p:txBody>
          <a:bodyPr wrap="non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Connection </a:t>
            </a:r>
            <a:endParaRPr lang="en-US" altLang="zh-CN" sz="2800" dirty="0">
              <a:solidFill>
                <a:schemeClr val="accent5">
                  <a:lumMod val="75000"/>
                </a:schemeClr>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p:comb/>
      </p:transition>
    </mc:Choice>
    <mc:Fallback>
      <p:transition spd="slow">
        <p:comb/>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rPr>
              <a:t> entry video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B0700000000000000" charset="-128"/>
              </a:rPr>
              <a:t>                                </a:t>
            </a:r>
            <a:endParaRPr lang="zh-CN" altLang="en-US" sz="2800" u="sng">
              <a:latin typeface="icomoon" charset="0"/>
              <a:ea typeface="Yu Gothic UI Semibold" panose="020B0700000000000000" charset="-128"/>
            </a:endParaRP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module tutorial</a:t>
            </a:r>
            <a:endParaRPr lang="zh-CN" altLang="en-US" sz="2800"/>
          </a:p>
        </p:txBody>
      </p:sp>
      <p:sp>
        <p:nvSpPr>
          <p:cNvPr id="6" name="文本框 5"/>
          <p:cNvSpPr txBox="1"/>
          <p:nvPr/>
        </p:nvSpPr>
        <p:spPr>
          <a:xfrm>
            <a:off x="61341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rPr>
              <a:t>Part 3</a:t>
            </a:r>
            <a:endPar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endParaRPr>
          </a:p>
        </p:txBody>
      </p:sp>
      <p:sp>
        <p:nvSpPr>
          <p:cNvPr id="26" name="任意多边形 25"/>
          <p:cNvSpPr/>
          <p:nvPr/>
        </p:nvSpPr>
        <p:spPr>
          <a:xfrm>
            <a:off x="518795" y="185229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7" name="图片 6" descr="logo"/>
          <p:cNvPicPr>
            <a:picLocks noChangeAspect="1"/>
          </p:cNvPicPr>
          <p:nvPr/>
        </p:nvPicPr>
        <p:blipFill>
          <a:blip r:embed="rId1"/>
          <a:stretch>
            <a:fillRect/>
          </a:stretch>
        </p:blipFill>
        <p:spPr>
          <a:xfrm>
            <a:off x="1574165" y="45085"/>
            <a:ext cx="1341120" cy="831215"/>
          </a:xfrm>
          <a:prstGeom prst="rect">
            <a:avLst/>
          </a:prstGeom>
        </p:spPr>
      </p:pic>
      <p:sp>
        <p:nvSpPr>
          <p:cNvPr id="5" name="矩形 4"/>
          <p:cNvSpPr/>
          <p:nvPr/>
        </p:nvSpPr>
        <p:spPr>
          <a:xfrm>
            <a:off x="613410" y="2290445"/>
            <a:ext cx="1897380" cy="1383665"/>
          </a:xfrm>
          <a:prstGeom prst="rect">
            <a:avLst/>
          </a:prstGeom>
          <a:noFill/>
        </p:spPr>
        <p:txBody>
          <a:bodyPr wrap="squar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Search for blocks</a:t>
            </a:r>
            <a:endParaRPr lang="en-US" altLang="zh-CN" sz="2800" dirty="0">
              <a:solidFill>
                <a:schemeClr val="accent5">
                  <a:lumMod val="75000"/>
                </a:schemeClr>
              </a:solidFill>
              <a:latin typeface="Arial" panose="020B0604020202020204" pitchFamily="34" charset="0"/>
              <a:ea typeface="Arial" panose="020B0604020202020204" pitchFamily="34" charset="0"/>
            </a:endParaRPr>
          </a:p>
          <a:p>
            <a:endParaRPr lang="zh-CN" altLang="en-US" sz="2800" dirty="0">
              <a:solidFill>
                <a:schemeClr val="accent5">
                  <a:lumMod val="75000"/>
                </a:schemeClr>
              </a:solidFill>
              <a:latin typeface="Arial" panose="020B0604020202020204" pitchFamily="34" charset="0"/>
              <a:ea typeface="Arial" panose="020B0604020202020204" pitchFamily="34" charset="0"/>
            </a:endParaRPr>
          </a:p>
        </p:txBody>
      </p:sp>
      <p:pic>
        <p:nvPicPr>
          <p:cNvPr id="2" name="图片 1"/>
          <p:cNvPicPr>
            <a:picLocks noChangeAspect="1"/>
          </p:cNvPicPr>
          <p:nvPr/>
        </p:nvPicPr>
        <p:blipFill>
          <a:blip r:embed="rId2"/>
          <a:stretch>
            <a:fillRect/>
          </a:stretch>
        </p:blipFill>
        <p:spPr>
          <a:xfrm>
            <a:off x="2781300" y="1009650"/>
            <a:ext cx="3695065" cy="4838065"/>
          </a:xfrm>
          <a:prstGeom prst="rect">
            <a:avLst/>
          </a:prstGeom>
        </p:spPr>
      </p:pic>
      <p:pic>
        <p:nvPicPr>
          <p:cNvPr id="8" name="图片 7"/>
          <p:cNvPicPr>
            <a:picLocks noChangeAspect="1"/>
          </p:cNvPicPr>
          <p:nvPr/>
        </p:nvPicPr>
        <p:blipFill>
          <a:blip r:embed="rId3"/>
          <a:stretch>
            <a:fillRect/>
          </a:stretch>
        </p:blipFill>
        <p:spPr>
          <a:xfrm>
            <a:off x="6958330" y="876300"/>
            <a:ext cx="4434205" cy="52298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omb dir="vert"/>
      </p:transition>
    </mc:Choice>
    <mc:Fallback>
      <p:transition spd="slow">
        <p:comb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rPr>
              <a:t> entry video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B0700000000000000" charset="-128"/>
              </a:rPr>
              <a:t>                                </a:t>
            </a:r>
            <a:endParaRPr lang="zh-CN" altLang="en-US" sz="2800" u="sng">
              <a:latin typeface="icomoon" charset="0"/>
              <a:ea typeface="Yu Gothic UI Semibold" panose="020B0700000000000000" charset="-128"/>
            </a:endParaRP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 </a:t>
            </a:r>
            <a:r>
              <a:rPr lang="zh-CN" altLang="en-US" sz="2800">
                <a:solidFill>
                  <a:schemeClr val="bg1"/>
                </a:solidFill>
                <a:latin typeface="Arial" panose="020B0604020202020204" pitchFamily="34" charset="0"/>
                <a:ea typeface="Arial" panose="020B0604020202020204" pitchFamily="34" charset="0"/>
                <a:sym typeface="+mn-ea"/>
              </a:rPr>
              <a:t>module tutorial</a:t>
            </a:r>
            <a:endParaRPr lang="zh-CN" altLang="en-US" sz="2800"/>
          </a:p>
        </p:txBody>
      </p:sp>
      <p:sp>
        <p:nvSpPr>
          <p:cNvPr id="6" name="文本框 5"/>
          <p:cNvSpPr txBox="1"/>
          <p:nvPr/>
        </p:nvSpPr>
        <p:spPr>
          <a:xfrm>
            <a:off x="613410" y="628650"/>
            <a:ext cx="1111885" cy="521970"/>
          </a:xfrm>
          <a:prstGeom prst="rect">
            <a:avLst/>
          </a:prstGeom>
          <a:noFill/>
        </p:spPr>
        <p:txBody>
          <a:bodyPr wrap="none" rtlCol="0" anchor="t">
            <a:spAutoFit/>
          </a:bodyPr>
          <a:p>
            <a:r>
              <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rPr>
              <a:t>Part 4</a:t>
            </a:r>
            <a:endPar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endParaRPr>
          </a:p>
        </p:txBody>
      </p:sp>
      <p:sp>
        <p:nvSpPr>
          <p:cNvPr id="26" name="任意多边形 25"/>
          <p:cNvSpPr/>
          <p:nvPr/>
        </p:nvSpPr>
        <p:spPr>
          <a:xfrm>
            <a:off x="518795" y="185229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7" name="图片 6" descr="logo"/>
          <p:cNvPicPr>
            <a:picLocks noChangeAspect="1"/>
          </p:cNvPicPr>
          <p:nvPr/>
        </p:nvPicPr>
        <p:blipFill>
          <a:blip r:embed="rId1"/>
          <a:stretch>
            <a:fillRect/>
          </a:stretch>
        </p:blipFill>
        <p:spPr>
          <a:xfrm>
            <a:off x="1593850" y="45085"/>
            <a:ext cx="1158240" cy="718185"/>
          </a:xfrm>
          <a:prstGeom prst="rect">
            <a:avLst/>
          </a:prstGeom>
        </p:spPr>
      </p:pic>
      <p:sp>
        <p:nvSpPr>
          <p:cNvPr id="5" name="矩形 4"/>
          <p:cNvSpPr/>
          <p:nvPr/>
        </p:nvSpPr>
        <p:spPr>
          <a:xfrm>
            <a:off x="613410" y="2290445"/>
            <a:ext cx="1897380" cy="1383665"/>
          </a:xfrm>
          <a:prstGeom prst="rect">
            <a:avLst/>
          </a:prstGeom>
          <a:noFill/>
        </p:spPr>
        <p:txBody>
          <a:bodyPr wrap="squar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Search for blocks</a:t>
            </a:r>
            <a:endParaRPr lang="en-US" altLang="zh-CN" sz="2800" dirty="0">
              <a:solidFill>
                <a:schemeClr val="accent5">
                  <a:lumMod val="75000"/>
                </a:schemeClr>
              </a:solidFill>
              <a:latin typeface="Arial" panose="020B0604020202020204" pitchFamily="34" charset="0"/>
              <a:ea typeface="Arial" panose="020B0604020202020204" pitchFamily="34" charset="0"/>
            </a:endParaRPr>
          </a:p>
          <a:p>
            <a:endParaRPr lang="zh-CN" altLang="en-US" sz="2800" dirty="0">
              <a:solidFill>
                <a:schemeClr val="accent5">
                  <a:lumMod val="75000"/>
                </a:schemeClr>
              </a:solidFill>
              <a:latin typeface="Arial" panose="020B0604020202020204" pitchFamily="34" charset="0"/>
              <a:ea typeface="Arial" panose="020B0604020202020204" pitchFamily="34" charset="0"/>
            </a:endParaRPr>
          </a:p>
        </p:txBody>
      </p:sp>
      <p:pic>
        <p:nvPicPr>
          <p:cNvPr id="3" name="图片 2"/>
          <p:cNvPicPr>
            <a:picLocks noChangeAspect="1"/>
          </p:cNvPicPr>
          <p:nvPr/>
        </p:nvPicPr>
        <p:blipFill>
          <a:blip r:embed="rId2"/>
          <a:stretch>
            <a:fillRect/>
          </a:stretch>
        </p:blipFill>
        <p:spPr>
          <a:xfrm>
            <a:off x="3910965" y="894080"/>
            <a:ext cx="4669155" cy="51854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hecker/>
      </p:transition>
    </mc:Choice>
    <mc:Fallback>
      <p:transition spd="slow">
        <p:checker/>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553720" y="628650"/>
            <a:ext cx="1101090" cy="521970"/>
          </a:xfrm>
          <a:prstGeom prst="rect">
            <a:avLst/>
          </a:prstGeom>
          <a:noFill/>
        </p:spPr>
        <p:txBody>
          <a:bodyPr wrap="none" rtlCol="0" anchor="t">
            <a:spAutoFit/>
          </a:bodyPr>
          <a:p>
            <a:r>
              <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rPr>
              <a:t>Part 5</a:t>
            </a:r>
            <a:endPar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endParaRPr>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rPr>
              <a:t> entry video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B0700000000000000" charset="-128"/>
              </a:rPr>
              <a:t>                                </a:t>
            </a:r>
            <a:endParaRPr lang="zh-CN" altLang="en-US" sz="2800" u="sng">
              <a:latin typeface="icomoon" charset="0"/>
              <a:ea typeface="Yu Gothic UI Semibold" panose="020B0700000000000000" charset="-128"/>
            </a:endParaRP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module tutorial</a:t>
            </a:r>
            <a:endParaRPr lang="zh-CN" altLang="en-US" sz="2800"/>
          </a:p>
        </p:txBody>
      </p:sp>
      <p:sp>
        <p:nvSpPr>
          <p:cNvPr id="26" name="任意多边形 25"/>
          <p:cNvSpPr/>
          <p:nvPr/>
        </p:nvSpPr>
        <p:spPr>
          <a:xfrm>
            <a:off x="650240" y="2073910"/>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descr="logo"/>
          <p:cNvPicPr>
            <a:picLocks noChangeAspect="1"/>
          </p:cNvPicPr>
          <p:nvPr/>
        </p:nvPicPr>
        <p:blipFill>
          <a:blip r:embed="rId1"/>
          <a:stretch>
            <a:fillRect/>
          </a:stretch>
        </p:blipFill>
        <p:spPr>
          <a:xfrm>
            <a:off x="1477645" y="45085"/>
            <a:ext cx="1109345" cy="687705"/>
          </a:xfrm>
          <a:prstGeom prst="rect">
            <a:avLst/>
          </a:prstGeom>
        </p:spPr>
      </p:pic>
      <p:sp>
        <p:nvSpPr>
          <p:cNvPr id="3" name="矩形 2"/>
          <p:cNvSpPr/>
          <p:nvPr/>
        </p:nvSpPr>
        <p:spPr>
          <a:xfrm>
            <a:off x="874333" y="2490697"/>
            <a:ext cx="2076450" cy="953135"/>
          </a:xfrm>
          <a:prstGeom prst="rect">
            <a:avLst/>
          </a:prstGeom>
          <a:noFill/>
        </p:spPr>
        <p:txBody>
          <a:bodyPr wrap="squar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Combine blocks</a:t>
            </a:r>
            <a:endParaRPr lang="en-US" altLang="zh-CN" sz="2800" dirty="0">
              <a:solidFill>
                <a:schemeClr val="accent5">
                  <a:lumMod val="75000"/>
                </a:schemeClr>
              </a:solidFill>
              <a:latin typeface="Arial" panose="020B0604020202020204" pitchFamily="34" charset="0"/>
              <a:ea typeface="Arial" panose="020B0604020202020204" pitchFamily="34" charset="0"/>
            </a:endParaRPr>
          </a:p>
        </p:txBody>
      </p:sp>
      <p:pic>
        <p:nvPicPr>
          <p:cNvPr id="8" name="图片 7"/>
          <p:cNvPicPr>
            <a:picLocks noChangeAspect="1"/>
          </p:cNvPicPr>
          <p:nvPr/>
        </p:nvPicPr>
        <p:blipFill>
          <a:blip r:embed="rId2"/>
          <a:stretch>
            <a:fillRect/>
          </a:stretch>
        </p:blipFill>
        <p:spPr>
          <a:xfrm>
            <a:off x="2773680" y="882650"/>
            <a:ext cx="3735705" cy="5193030"/>
          </a:xfrm>
          <a:prstGeom prst="rect">
            <a:avLst/>
          </a:prstGeom>
        </p:spPr>
      </p:pic>
      <p:pic>
        <p:nvPicPr>
          <p:cNvPr id="9" name="图片 8"/>
          <p:cNvPicPr>
            <a:picLocks noChangeAspect="1"/>
          </p:cNvPicPr>
          <p:nvPr/>
        </p:nvPicPr>
        <p:blipFill>
          <a:blip r:embed="rId3"/>
          <a:stretch>
            <a:fillRect/>
          </a:stretch>
        </p:blipFill>
        <p:spPr>
          <a:xfrm>
            <a:off x="7185660" y="882650"/>
            <a:ext cx="2666365" cy="46475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zoom dir="in"/>
      </p:transition>
    </mc:Choice>
    <mc:Fallback>
      <p:transition spd="slow">
        <p:zoom dir="in"/>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卡通">
      <a:majorFont>
        <a:latin typeface="方正卡通简体"/>
        <a:ea typeface="方正喵呜体"/>
        <a:cs typeface=""/>
      </a:majorFont>
      <a:minorFont>
        <a:latin typeface="方正卡通简体"/>
        <a:ea typeface="方正卡通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2414</Words>
  <Application>WPS 演示</Application>
  <PresentationFormat>自定义</PresentationFormat>
  <Paragraphs>120</Paragraphs>
  <Slides>10</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10</vt:i4>
      </vt:variant>
    </vt:vector>
  </HeadingPairs>
  <TitlesOfParts>
    <vt:vector size="24" baseType="lpstr">
      <vt:lpstr>Arial</vt:lpstr>
      <vt:lpstr>宋体</vt:lpstr>
      <vt:lpstr>Wingdings</vt:lpstr>
      <vt:lpstr>icomoon</vt:lpstr>
      <vt:lpstr>Yu Gothic UI Semibold</vt:lpstr>
      <vt:lpstr>微软雅黑 Light</vt:lpstr>
      <vt:lpstr>方正卡通简体</vt:lpstr>
      <vt:lpstr>微软雅黑</vt:lpstr>
      <vt:lpstr/>
      <vt:lpstr>Arial Unicode MS</vt:lpstr>
      <vt:lpstr>方正喵呜体</vt:lpstr>
      <vt:lpstr>Calibri</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creator>PPTS</dc:creator>
  <cp:keywords>PPTS</cp:keywords>
  <dc:description>PPTS</dc:description>
  <dc:subject>PPTS</dc:subject>
  <cp:category>PPTS</cp:category>
  <cp:lastModifiedBy>梦飞羊想</cp:lastModifiedBy>
  <cp:revision>104</cp:revision>
  <dcterms:created xsi:type="dcterms:W3CDTF">2014-02-21T16:31:00Z</dcterms:created>
  <dcterms:modified xsi:type="dcterms:W3CDTF">2018-04-04T04:29:34Z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