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3"/>
    <p:sldId id="297" r:id="rId4"/>
    <p:sldId id="264" r:id="rId5"/>
    <p:sldId id="298" r:id="rId6"/>
    <p:sldId id="291" r:id="rId7"/>
    <p:sldId id="268" r:id="rId8"/>
    <p:sldId id="277" r:id="rId9"/>
    <p:sldId id="281" r:id="rId10"/>
    <p:sldId id="269" r:id="rId11"/>
    <p:sldId id="299" r:id="rId12"/>
  </p:sldIdLst>
  <p:sldSz cx="12192000" cy="6858000"/>
  <p:notesSz cx="6858000" cy="9144000"/>
  <p:embeddedFontLst>
    <p:embeddedFont>
      <p:font typeface="icomoon" charset="0"/>
      <p:regular r:id="rId18"/>
    </p:embeddedFont>
    <p:embeddedFont>
      <p:font typeface="Yu Gothic UI Semibold" panose="020B0700000000000000" charset="-128"/>
      <p:bold r:id="rId19"/>
    </p:embeddedFont>
    <p:embeddedFont>
      <p:font typeface="微软雅黑 Light" panose="020B0502040204020203" charset="-122"/>
      <p:regular r:id="rId20"/>
    </p:embeddedFont>
    <p:embeddedFont>
      <p:font typeface="方正卡通简体" panose="02010600030101010101" charset="0"/>
      <p:regular r:id="rId21"/>
    </p:embeddedFont>
    <p:embeddedFont>
      <p:font typeface="方正喵呜体" panose="02010600010101010101" charset="0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0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6245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15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lesson 15 “Don't touch me”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81915"/>
            <a:ext cx="1428115" cy="885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808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7620340" cy="846183"/>
            <a:chOff x="1368157" y="1292335"/>
            <a:chExt cx="762034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69384" y="1739562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40317" y="177021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0185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ontent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9534597" y="295158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2" name="图片 11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05" y="69215"/>
            <a:ext cx="1148080" cy="711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78591" y="2920933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2" action="ppaction://hlinksldjump"/>
              </a:rPr>
              <a:t>Connection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14041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6026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340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22225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018790" y="4068445"/>
            <a:ext cx="82067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Today we need a touch switch for our experiment. </a:t>
            </a:r>
            <a:r>
              <a:rPr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When children touch the touch switch, there will be an angry pattern on the dot matrix of micro:bit. On the contrary, if no one touches the touch switch, there is a happy pattern on the dot matrix.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56285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45085"/>
            <a:ext cx="1233170" cy="764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1002030"/>
            <a:ext cx="3826510" cy="2566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1002030"/>
            <a:ext cx="3804920" cy="25660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4353" y="22944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module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28047" y="1021013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6710" y="1594485"/>
            <a:ext cx="55835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 bit 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3 X Male to male cable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830 holes breadboard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Touch sensor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165" y="401447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45085"/>
            <a:ext cx="1292860" cy="8013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8351" y="261308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251" y="628580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3143250" y="4791710"/>
            <a:ext cx="8206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Connection line according to the upper drawing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351" y="2674676"/>
            <a:ext cx="2078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Connection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 descr="15_2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865" y="933450"/>
            <a:ext cx="5287010" cy="3553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85" y="860425"/>
            <a:ext cx="4641215" cy="5281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130" y="1009650"/>
            <a:ext cx="3695065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410" y="2290445"/>
            <a:ext cx="1897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040" y="868045"/>
            <a:ext cx="3848100" cy="5290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module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41985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4333" y="249069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1529080"/>
            <a:ext cx="4228465" cy="3799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2352</Words>
  <Application>WPS 演示</Application>
  <PresentationFormat>自定义</PresentationFormat>
  <Paragraphs>122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76</cp:revision>
  <dcterms:created xsi:type="dcterms:W3CDTF">2014-02-21T16:31:00Z</dcterms:created>
  <dcterms:modified xsi:type="dcterms:W3CDTF">2018-04-04T07:26:12Z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