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6" r:id="rId4"/>
    <p:sldId id="264" r:id="rId5"/>
    <p:sldId id="287" r:id="rId6"/>
    <p:sldId id="281" r:id="rId7"/>
    <p:sldId id="268" r:id="rId8"/>
    <p:sldId id="277" r:id="rId9"/>
    <p:sldId id="269" r:id="rId10"/>
    <p:sldId id="288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panose="020B0700000000000000" charset="-128"/>
      <p:bold r:id="rId18"/>
    </p:embeddedFont>
    <p:embeddedFont>
      <p:font typeface="微软雅黑 Light" panose="020B0502040204020203" charset="-122"/>
      <p:regular r:id="rId19"/>
    </p:embeddedFont>
    <p:embeddedFont>
      <p:font typeface="方正卡通简体" panose="02010600030101010101" charset="0"/>
      <p:regular r:id="rId20"/>
    </p:embeddedFont>
    <p:embeddedFont>
      <p:font typeface="方正喵呜体" panose="02010600010101010101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16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6801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16 “Look how far you are from me”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2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75000" y="4932680"/>
            <a:ext cx="74733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Children can use a ultrasonic module and a micro:bit to make a distance detector to see how far you are from me.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 jumper wire cap of the power supply module connects 5V to OFF to output 5V voltage.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35" y="1002665"/>
            <a:ext cx="6607810" cy="3717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28047" y="102101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5910" y="1414145"/>
            <a:ext cx="5583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Male to male cable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Female to male cable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Ultrasonic sensor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849245" y="4488815"/>
            <a:ext cx="86328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Connection line according to the upper drawing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Note: Ultrasonic sensor</a:t>
            </a:r>
            <a:r>
              <a:rPr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must work at 5V, and micro:bit GND must be connected to GND of ultrasonic </a:t>
            </a:r>
            <a:r>
              <a:rPr 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sensor.</a:t>
            </a:r>
            <a:endParaRPr 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2" name="图片 1" descr="16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70" y="861060"/>
            <a:ext cx="5401310" cy="3686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5" y="890905"/>
            <a:ext cx="4733290" cy="50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95" y="942975"/>
            <a:ext cx="5790565" cy="497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1067435"/>
            <a:ext cx="7028815" cy="4723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自定义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85</cp:revision>
  <dcterms:created xsi:type="dcterms:W3CDTF">2014-02-21T16:31:00Z</dcterms:created>
  <dcterms:modified xsi:type="dcterms:W3CDTF">2018-04-04T08:51:00Z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