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3"/>
    <p:sldId id="257" r:id="rId4"/>
    <p:sldId id="267" r:id="rId5"/>
    <p:sldId id="262" r:id="rId6"/>
    <p:sldId id="264" r:id="rId7"/>
    <p:sldId id="265" r:id="rId8"/>
    <p:sldId id="275" r:id="rId9"/>
    <p:sldId id="269" r:id="rId10"/>
    <p:sldId id="276" r:id="rId11"/>
    <p:sldId id="285" r:id="rId12"/>
    <p:sldId id="279" r:id="rId13"/>
    <p:sldId id="288" r:id="rId14"/>
    <p:sldId id="261" r:id="rId15"/>
  </p:sldIdLst>
  <p:sldSz cx="12192000" cy="6858000"/>
  <p:notesSz cx="6858000" cy="9144000"/>
  <p:embeddedFontLst>
    <p:embeddedFont>
      <p:font typeface="微软雅黑 Light" charset="-122"/>
      <p:regular r:id="rId21"/>
    </p:embeddedFont>
    <p:embeddedFont>
      <p:font typeface="icomoon" charset="0"/>
      <p:regular r:id="rId22"/>
    </p:embeddedFont>
    <p:embeddedFont>
      <p:font typeface="Yu Gothic UI Semibold" charset="-128"/>
      <p:regular r:id="rId23"/>
    </p:embeddedFont>
    <p:embeddedFont>
      <p:font typeface="方正喵呜体" charset="0"/>
      <p:regular r:id="rId24"/>
    </p:embeddedFont>
    <p:embeddedFont>
      <p:font typeface="方正卡通简体" charset="0"/>
      <p:regular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01"/>
        <p:guide pos="3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1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charset="-122"/>
                <a:ea typeface="微软雅黑 Light" charset="-122"/>
              </a:rPr>
              <a:t>  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preparation before class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6035" y="23304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427990" y="2397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182620" y="1150620"/>
            <a:ext cx="8034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After loading the package, we can see that the program bar has loaded the blocks made by YahBoom.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055" y="1892935"/>
            <a:ext cx="5755005" cy="4212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82930" y="64008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0095" y="2731770"/>
            <a:ext cx="2405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download 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code?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2110" y="833755"/>
            <a:ext cx="81768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the building blocks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 click Download.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You can set the download path in the U disk of micro:bit, download it to the computer, and then copy it to the U disk in micro:bit.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855" y="1755775"/>
            <a:ext cx="520065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82930" y="64008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0095" y="2731770"/>
            <a:ext cx="2405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download 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code?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90" y="1814195"/>
            <a:ext cx="700976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45085"/>
            <a:ext cx="1566545" cy="9709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2170" y="715010"/>
            <a:ext cx="10681970" cy="504634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9047185" cy="846007"/>
            <a:chOff x="1368157" y="1292335"/>
            <a:chExt cx="9047185" cy="846007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854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 1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20497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2" action="ppaction://hlinksldjump"/>
                </a:rPr>
                <a:t>micro:bit introduce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14254" y="131265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05341" y="1754802"/>
              <a:ext cx="263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3" action="ppaction://hlinksldjump"/>
                </a:rPr>
                <a:t>Open programming web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67982" y="1312655"/>
              <a:ext cx="7727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58434" y="1754802"/>
              <a:ext cx="27393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4" action="ppaction://hlinksldjump"/>
                </a:rPr>
                <a:t>Add YahBoom extension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4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101811" y="131283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102162" y="1754978"/>
              <a:ext cx="1313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Downtown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831840"/>
            <a:ext cx="12192000" cy="102616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grpSp>
        <p:nvGrpSpPr>
          <p:cNvPr id="2" name="组合 1"/>
          <p:cNvGrpSpPr/>
          <p:nvPr/>
        </p:nvGrpSpPr>
        <p:grpSpPr>
          <a:xfrm>
            <a:off x="697230" y="784860"/>
            <a:ext cx="10913110" cy="5287645"/>
            <a:chOff x="-130408" y="0"/>
            <a:chExt cx="12322408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30408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charset="-122"/>
                <a:ea typeface="微软雅黑 Light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75594" y="369569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1</a:t>
            </a:r>
            <a:endParaRPr lang="zh-CN" altLang="en-US" sz="2800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00542" y="1130233"/>
            <a:ext cx="367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What's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?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810" y="1775460"/>
            <a:ext cx="10093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Bit is a microcomputer designed by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BBC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for adolescent programming education, which is developed by Microsoft, Samsung, ARM, University of Lancaster, UK and so on.</a:t>
            </a:r>
            <a:endParaRPr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783205"/>
            <a:ext cx="10190480" cy="28092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3811" y="628580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charset="0"/>
              <a:ea typeface="微软雅黑 Light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25820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10922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3976" y="3061900"/>
            <a:ext cx="152527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micro:bit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features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310" y="45085"/>
            <a:ext cx="1272540" cy="788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25" y="1363980"/>
            <a:ext cx="8515985" cy="33921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90546" y="458362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23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Part 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微软雅黑 Light" charset="-122"/>
              <a:ea typeface="微软雅黑 Light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356610" y="1210945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1.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First, you use the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USB cable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to connect the micro:bit to the computer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 a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 this point, the computer will have a micro:bit U disk.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Open it,  click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website, then entered the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website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2395855"/>
            <a:ext cx="5561965" cy="2381250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5" y="45085"/>
            <a:ext cx="1272540" cy="7886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48977" y="4122353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微软雅黑 Light" charset="-122"/>
              <a:ea typeface="微软雅黑 Light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3470" y="989330"/>
            <a:ext cx="7282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2.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entering the micro:bit, click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Let's Code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0" y="1357630"/>
            <a:ext cx="6124575" cy="4778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894965" y="975995"/>
            <a:ext cx="844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When you get into a new page, click on the screen below [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et's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Code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],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You can get into the programming page.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5" y="1856105"/>
            <a:ext cx="5715000" cy="4288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5620" y="947420"/>
            <a:ext cx="8176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Click Advanced,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then Click Add Package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15" y="1591945"/>
            <a:ext cx="5924550" cy="450913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00985" y="1150620"/>
            <a:ext cx="859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Enter the URL in the input column: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https://github.com/lzty634158/yahboom_mbit_en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Then click Mbit, and you can add the package successfully.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38520"/>
            <a:ext cx="12192000" cy="9315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2072640"/>
            <a:ext cx="6521450" cy="20434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4403090"/>
            <a:ext cx="6520180" cy="17208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3312</Words>
  <Application>WPS 演示</Application>
  <PresentationFormat>自定义</PresentationFormat>
  <Paragraphs>146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</vt:lpstr>
      <vt:lpstr>宋体 </vt:lpstr>
      <vt:lpstr>微软雅黑 Light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75</cp:revision>
  <dcterms:created xsi:type="dcterms:W3CDTF">2014-02-21T16:31:00Z</dcterms:created>
  <dcterms:modified xsi:type="dcterms:W3CDTF">2020-12-23T06:31:26Z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