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3" r:id="rId12"/>
    <p:sldId id="284" r:id="rId13"/>
    <p:sldId id="272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5.xml"/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75" y="1910715"/>
            <a:ext cx="8146415" cy="337121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824076" y="143310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0227156" y="199952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955054" y="490070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45640" y="3137535"/>
            <a:ext cx="8300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preparation before class</a:t>
            </a:r>
            <a:endParaRPr lang="zh-CN" alt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1716405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504190" y="1343660"/>
            <a:ext cx="946150" cy="705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3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93370" y="2598420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44800" y="1778000"/>
            <a:ext cx="67779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After loading the package, we can see that the program bar has loaded the blocks made by YahBoom.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8355" y="3043555"/>
            <a:ext cx="240093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add YahBoom extension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0250" y="3735070"/>
            <a:ext cx="359410" cy="1524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p>
            <a:endParaRPr lang="zh-CN" altLang="en-US" sz="4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lstStyle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665" y="2423160"/>
            <a:ext cx="4250055" cy="26682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1716405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504190" y="1343660"/>
            <a:ext cx="946150" cy="705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83845" y="259905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65655" y="1716405"/>
            <a:ext cx="81768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After the building blocks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click Download.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You can set the download path in the U disk of micro:bit, download it to the computer, and then copy it to the U disk in micro:bit.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300" y="3397250"/>
            <a:ext cx="219964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download 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code?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lstStyle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595" y="2378075"/>
            <a:ext cx="4614545" cy="27927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3429635" y="1655445"/>
            <a:ext cx="6214745" cy="354647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9067011" y="1756459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378460" y="33724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lstStyle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5336" y="3886256"/>
            <a:ext cx="1431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By Yahboom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92880" y="3686175"/>
            <a:ext cx="52336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Thanks for watching！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03501" y="2122108"/>
            <a:ext cx="137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micro:bit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    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0" y="1925320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628015" y="1433195"/>
            <a:ext cx="822325" cy="558800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11609" y="2713736"/>
            <a:ext cx="8394162" cy="368476"/>
            <a:chOff x="1445519" y="1312655"/>
            <a:chExt cx="8394162" cy="368476"/>
          </a:xfrm>
        </p:grpSpPr>
        <p:sp>
          <p:nvSpPr>
            <p:cNvPr id="18" name="文本框 17"/>
            <p:cNvSpPr txBox="1"/>
            <p:nvPr/>
          </p:nvSpPr>
          <p:spPr>
            <a:xfrm>
              <a:off x="1445519" y="1312655"/>
              <a:ext cx="7854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Part</a:t>
              </a:r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 1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26294" y="131265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Part</a:t>
              </a:r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43497" y="1312655"/>
              <a:ext cx="7727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Part </a:t>
              </a:r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058631" y="131283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Part </a:t>
              </a:r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lstStyle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37422" y="3155883"/>
            <a:ext cx="204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micro:bit introduce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87586" y="3155883"/>
            <a:ext cx="263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4" action="ppaction://hlinksldjump"/>
              </a:rPr>
              <a:t>Open programming web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hlinkClick r:id="rId4" action="ppaction://hlinksldjump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98134" y="3155883"/>
            <a:ext cx="2739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5" action="ppaction://hlinksldjump"/>
              </a:rPr>
              <a:t>Add YahBoom extension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hlinkClick r:id="rId5" action="ppaction://hlinksldjump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39982" y="3156059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Downtown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hlinkClick r:id="rId6" action="ppaction://hlinksldjum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55" y="1925320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504190" y="1343660"/>
            <a:ext cx="946150" cy="705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1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355" y="3039110"/>
            <a:ext cx="5172710" cy="2310765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lstStyle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47190" y="2017395"/>
            <a:ext cx="1928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What's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?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47190" y="2329180"/>
            <a:ext cx="8289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</a:t>
            </a:r>
            <a:r>
              <a:rPr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Bit is a microcomputer designed by the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BBC </a:t>
            </a:r>
            <a:r>
              <a:rPr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for adolescent programming education, which is developed by Microsoft, Samsung, ARM, University of Lancaster, UK and so on.</a:t>
            </a:r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1830070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504190" y="1343660"/>
            <a:ext cx="946150" cy="705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2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lstStyle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30" y="1891030"/>
            <a:ext cx="6287770" cy="3279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1746250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504190" y="1343660"/>
            <a:ext cx="946150" cy="705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3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380" y="2731135"/>
            <a:ext cx="5561965" cy="2381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27655" y="1746250"/>
            <a:ext cx="6943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you use the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USB cable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to connect the micro:bit to the computer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a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 this point, the computer will have a micro:bit U disk.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Open it,  click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website, then entered the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website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617220" y="2668270"/>
            <a:ext cx="1875790" cy="1467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6295" y="3186430"/>
            <a:ext cx="15957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open a programming web page?</a:t>
            </a:r>
            <a:endParaRPr lang="zh-CN" altLang="en-US" sz="16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16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lstStyle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1716405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504190" y="1343660"/>
            <a:ext cx="946150" cy="705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3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4610" y="2637790"/>
            <a:ext cx="6022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2.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After entering the micro:bit,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click </a:t>
            </a: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Let's Code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00355" y="2503170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2770" y="2971800"/>
            <a:ext cx="24822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open a programming web page?</a:t>
            </a:r>
            <a:endParaRPr lang="zh-CN" altLang="en-US" sz="24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4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2696845" y="522605"/>
            <a:ext cx="9144000" cy="910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05" y="1819275"/>
            <a:ext cx="4126865" cy="3220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1717040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504190" y="1343660"/>
            <a:ext cx="946150" cy="705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3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21945" y="2598420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76575" y="2690495"/>
            <a:ext cx="28619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When you get into a new page, click on the screen below [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et's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Code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],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You can get into the programming page.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2696845" y="522605"/>
            <a:ext cx="9144000" cy="910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805" y="3064510"/>
            <a:ext cx="24822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open a programming web page?</a:t>
            </a:r>
            <a:endParaRPr lang="zh-CN" altLang="en-US" sz="24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4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520" y="1717040"/>
            <a:ext cx="4607560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1716405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504190" y="1343660"/>
            <a:ext cx="946150" cy="705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3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12420" y="259905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76550" y="2898140"/>
            <a:ext cx="27571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Click Advanced,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Click Add Package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lstStyle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6930" y="310451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835" y="1679575"/>
            <a:ext cx="4587240" cy="3491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1716405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504190" y="1343660"/>
            <a:ext cx="946150" cy="705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3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02895" y="259905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88185" y="1716405"/>
            <a:ext cx="81768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Enter the URL in the input column: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https://github.com/lzty634158/GHBit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click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GHBit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and you can add the package successfully.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440" y="3024505"/>
            <a:ext cx="233108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add YahBoom extension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lstStyle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810" y="2310765"/>
            <a:ext cx="4656455" cy="145923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810" y="3867785"/>
            <a:ext cx="4656455" cy="1573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2220</Words>
  <Application>WPS 演示</Application>
  <PresentationFormat>自定义</PresentationFormat>
  <Paragraphs>135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微软雅黑 Light</vt:lpstr>
      <vt:lpstr>方正少儿_GBK</vt:lpstr>
      <vt:lpstr>方正喵呜体</vt:lpstr>
      <vt:lpstr>Calibri</vt:lpstr>
      <vt:lpstr>黑体</vt:lpstr>
      <vt:lpstr>Arial Unicode MS</vt:lpstr>
      <vt:lpstr>Calibri Light</vt:lpstr>
      <vt:lpstr>Office 主题</vt:lpstr>
      <vt:lpstr>micro：bit programming tutorial</vt:lpstr>
      <vt:lpstr>micro：bit programming tutorial</vt:lpstr>
      <vt:lpstr>micro：bit programming tutorial</vt:lpstr>
      <vt:lpstr>micro：bit programming tutorial</vt:lpstr>
      <vt:lpstr>micro：bit programming tutorial</vt:lpstr>
      <vt:lpstr>PowerPoint 演示文稿</vt:lpstr>
      <vt:lpstr>PowerPoint 演示文稿</vt:lpstr>
      <vt:lpstr>micro：bit programming tutorial</vt:lpstr>
      <vt:lpstr>micro：bit programming tutorial</vt:lpstr>
      <vt:lpstr>micro：bit programming tutorial</vt:lpstr>
      <vt:lpstr>micro：bit programming tutorial</vt:lpstr>
      <vt:lpstr>micro：bit programming 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公孙绿萼</cp:lastModifiedBy>
  <cp:revision>93</cp:revision>
  <dcterms:created xsi:type="dcterms:W3CDTF">2018-09-06T08:46:00Z</dcterms:created>
  <dcterms:modified xsi:type="dcterms:W3CDTF">2018-09-30T09:27:44Z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