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74" r:id="rId7"/>
    <p:sldId id="284" r:id="rId8"/>
    <p:sldId id="263" r:id="rId9"/>
    <p:sldId id="264" r:id="rId10"/>
    <p:sldId id="266" r:id="rId11"/>
    <p:sldId id="268" r:id="rId12"/>
    <p:sldId id="271" r:id="rId13"/>
    <p:sldId id="27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2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945" y="3642360"/>
            <a:ext cx="8300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basic lesson 2“Music”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7665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869440"/>
            <a:ext cx="4174490" cy="3545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58510" y="2644775"/>
            <a:ext cx="37058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This is the complete building block for this course, let's download it to the micro:bit Game Handle.</a:t>
            </a:r>
            <a:endParaRPr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20545"/>
            <a:ext cx="9568815" cy="363664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635" y="1911350"/>
            <a:ext cx="761809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Do you learn the course today?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If you learn to do it, give yourself a top quack.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Now give you a homework assignment.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Write a program that plays birthday and displays a square after booting</a:t>
            </a:r>
            <a:r>
              <a:rPr lang="en-US" sz="24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.</a:t>
            </a:r>
            <a:endParaRPr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2800" dirty="0"/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Start your little brain. Try it.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 dirty="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037955" y="3073400"/>
            <a:ext cx="94361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38027" y="3594209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Have a try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5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5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4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Part1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Part3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1102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33525" y="3970655"/>
            <a:ext cx="86753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you download the program, you can see colorful lights are lit from left to right 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 micro:bit Game Handle.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This phenomenon we call the h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orse race lamp.</a:t>
            </a:r>
            <a:endParaRPr lang="en-US" altLang="zh-CN" sz="24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900170" y="1443355"/>
            <a:ext cx="2199005" cy="2932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5" name="任意多边形 4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2390" y="2319655"/>
            <a:ext cx="9468485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1.Online:  </a:t>
            </a:r>
            <a:r>
              <a:rPr sz="3200" baseline="-25000" dirty="0">
                <a:ea typeface="宋体" panose="02010600030101010101" pitchFamily="2" charset="-122"/>
              </a:rPr>
              <a:t>Connect Micro:bit to the computer via USB cable, and the computer will pop up a U disk and click the URL in the U disk to enter the programming interface.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  <a:sym typeface="+mn-ea"/>
              </a:rPr>
              <a:t>.</a:t>
            </a:r>
            <a:endParaRPr lang="en-US" sz="3200" baseline="-25000" dirty="0"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anose="02010600030101010101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endParaRPr lang="en-US" sz="3200" baseline="-25000" dirty="0">
              <a:ea typeface="宋体" panose="02010600030101010101" pitchFamily="2" charset="-122"/>
            </a:endParaRPr>
          </a:p>
          <a:p>
            <a:r>
              <a:rPr lang="en-US" sz="3200" baseline="-25000" dirty="0">
                <a:ea typeface="宋体" panose="02010600030101010101" pitchFamily="2" charset="-122"/>
              </a:rPr>
              <a:t>Note: If you already have a GHBit package, you don't need to add it repeatedly.</a:t>
            </a:r>
            <a:endParaRPr lang="en-US" sz="3200" baseline="-25000" dirty="0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2995" y="1981835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4" name="任意多边形 13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42865" y="2670810"/>
            <a:ext cx="4848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on start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building block means that when the micro:bi Game Handle is turned on, the blocks in 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on start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start executing and execute only once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20" y="1717040"/>
            <a:ext cx="3348355" cy="3707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" y="1940560"/>
            <a:ext cx="4290695" cy="34036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640070" y="2670810"/>
            <a:ext cx="4848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Can choose to play different music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.</a:t>
            </a:r>
            <a:endParaRPr lang="en-US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30" y="1766570"/>
            <a:ext cx="3987165" cy="3629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3075" y="2463800"/>
            <a:ext cx="4848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Draws an image on the LED screen.</a:t>
            </a:r>
            <a:endParaRPr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演示</Application>
  <PresentationFormat>自定义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方正少儿_GBK</vt:lpstr>
      <vt:lpstr>微软雅黑 Light</vt:lpstr>
      <vt:lpstr>方正喵呜体</vt:lpstr>
      <vt:lpstr>Calibri</vt:lpstr>
      <vt:lpstr>Arial Unicode MS</vt:lpstr>
      <vt:lpstr>Calibri Light</vt:lpstr>
      <vt:lpstr>Office 主题</vt:lpstr>
      <vt:lpstr>micro:bit programming tutorial</vt:lpstr>
      <vt:lpstr>micro:bit programming tutorial</vt:lpstr>
      <vt:lpstr>PowerPoint 演示文稿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公孙绿萼</cp:lastModifiedBy>
  <cp:revision>72</cp:revision>
  <dcterms:created xsi:type="dcterms:W3CDTF">2018-09-06T08:46:00Z</dcterms:created>
  <dcterms:modified xsi:type="dcterms:W3CDTF">2018-09-30T10:41:14Z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