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314" r:id="rId7"/>
    <p:sldId id="315" r:id="rId8"/>
    <p:sldId id="307" r:id="rId9"/>
    <p:sldId id="276" r:id="rId10"/>
    <p:sldId id="303" r:id="rId11"/>
    <p:sldId id="308" r:id="rId12"/>
    <p:sldId id="270" r:id="rId13"/>
    <p:sldId id="27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     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rogramming tutorial</a:t>
            </a:r>
            <a:endParaRPr sz="36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18091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824076" y="143310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227156" y="199952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17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8945" y="3642360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micro:bit basic lesson 17</a:t>
            </a:r>
            <a:r>
              <a:rPr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"Seismograph"</a:t>
            </a:r>
            <a:endParaRPr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5659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27990" y="556069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2465" y="1911350"/>
            <a:ext cx="547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This building block is similar to the choice of building blocks!</a:t>
            </a:r>
            <a:endParaRPr lang="zh-CN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  <a:p>
            <a:pPr algn="l"/>
            <a:r>
              <a:rPr lang="zh-CN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E.g</a:t>
            </a:r>
            <a:endParaRPr lang="zh-CN"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52315" y="3441065"/>
            <a:ext cx="484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When the handle is shaken, the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LED screen</a:t>
            </a:r>
            <a:r>
              <a:rPr lang="zh-CN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 will display a red heart. </a:t>
            </a:r>
            <a:endParaRPr lang="zh-CN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5" y="1669415"/>
            <a:ext cx="2197100" cy="34842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445" y="2498725"/>
            <a:ext cx="1385570" cy="942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2175" y="513080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28625" y="563562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2508250"/>
            <a:ext cx="3962400" cy="1842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90310" y="2781935"/>
            <a:ext cx="3860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  <a:sym typeface="+mn-ea"/>
              </a:rPr>
              <a:t>  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  <a:sym typeface="+mn-ea"/>
              </a:rPr>
              <a:t>This is the complete building block for this course, let's download it to the micro:bit Game Handle.</a:t>
            </a:r>
            <a:endParaRPr lang="zh-CN" sz="24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 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820545"/>
            <a:ext cx="9568815" cy="363664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28625" y="563562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635" y="1911350"/>
            <a:ext cx="76180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Do you learn the course today?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If you learn to do it, give yourself a top quack.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Now give you a homework assignment.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sz="28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Write a program to play a song when shaking the handle.</a:t>
            </a:r>
            <a:endParaRPr sz="2800" dirty="0">
              <a:solidFill>
                <a:srgbClr val="FF0000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pPr algn="l"/>
            <a:endParaRPr lang="en-US" altLang="zh-CN" sz="2800"/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Start your little brain. Try it.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en-US" altLang="zh-CN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en-US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5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3439160" y="1656080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56" name="任意多边形 55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标题 5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18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037955" y="3073400"/>
            <a:ext cx="94361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38027" y="3594209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Have a try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标题 22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5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5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4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Part1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Part3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10385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0"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52015" y="3999230"/>
            <a:ext cx="74155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When the program is downloaded,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,shake the handle and the handle will vibrate!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 descr="IMG_20180908_092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17850" y="1691005"/>
            <a:ext cx="1637665" cy="1875790"/>
          </a:xfrm>
          <a:prstGeom prst="rect">
            <a:avLst/>
          </a:prstGeom>
        </p:spPr>
      </p:pic>
      <p:pic>
        <p:nvPicPr>
          <p:cNvPr id="12" name="图片 11" descr="IMG_20180908_092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70115" y="1691005"/>
            <a:ext cx="1637665" cy="187579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  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1" name="任意多边形 10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2" name="任意多边形 11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4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0160" y="2263140"/>
            <a:ext cx="9468485" cy="297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1.Online:</a:t>
            </a:r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 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Connect Micro:bit to the computer via USB cable</a:t>
            </a:r>
            <a:r>
              <a:rPr sz="3200" baseline="-25000" dirty="0">
                <a:ea typeface="宋体" panose="02010600030101010101" pitchFamily="2" charset="-122"/>
              </a:rPr>
              <a:t>, and the computer will pop up a U disk and click the URL in the U disk to enter the programming interface.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  <a:sym typeface="+mn-ea"/>
              </a:rPr>
              <a:t>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anose="02010600030101010101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</a:rPr>
              <a:t>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endParaRPr lang="en-US" sz="3200" baseline="-25000" dirty="0">
              <a:ea typeface="宋体" panose="02010600030101010101" pitchFamily="2" charset="-122"/>
            </a:endParaRPr>
          </a:p>
          <a:p>
            <a:r>
              <a:rPr lang="en-US" altLang="zh-CN" sz="3200" baseline="-25000" dirty="0">
                <a:ea typeface="宋体" panose="02010600030101010101" pitchFamily="2" charset="-122"/>
                <a:cs typeface="+mn-lt"/>
                <a:sym typeface="+mn-ea"/>
              </a:rPr>
              <a:t>Note: If you already have a GHBit package, you don't need to add it repeatedly.</a:t>
            </a:r>
            <a:endParaRPr lang="en-US" altLang="zh-CN" sz="3200" baseline="-25000" dirty="0">
              <a:ea typeface="宋体" panose="02010600030101010101" pitchFamily="2" charset="-122"/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5550" y="1305560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1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16" name="标题 14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标题 11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6" name="任意多边形 25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0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4" name="标题 33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815465"/>
            <a:ext cx="3326130" cy="351155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142865" y="2670810"/>
            <a:ext cx="484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“forever” building block means that when the micro:bi Game Handle is turned on, the blocks in “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forever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are repeatedly executed.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标题 10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6141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3" name="任意多边形 12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00850" y="2272030"/>
            <a:ext cx="4229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a typeface="微软雅黑 Light" panose="020B0502040204020203" charset="-122"/>
                <a:cs typeface="+mn-lt"/>
              </a:rPr>
              <a:t>Control vibration switch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panose="020B0502040204020203" charset="-122"/>
                <a:cs typeface="+mn-lt"/>
              </a:rPr>
              <a:t>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微软雅黑 Light" panose="020B0502040204020203" charset="-122"/>
              <a:cs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95" y="1565910"/>
            <a:ext cx="4497705" cy="3726180"/>
          </a:xfrm>
          <a:prstGeom prst="rect">
            <a:avLst/>
          </a:prstGeom>
        </p:spPr>
      </p:pic>
      <p:sp>
        <p:nvSpPr>
          <p:cNvPr id="21" name="标题 19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3830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3" name="任意多边形 12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5595" y="2371725"/>
            <a:ext cx="4848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And draws the selected icon on the LED screen.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95595" y="1911350"/>
            <a:ext cx="479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  <a:sym typeface="+mn-ea"/>
              </a:rPr>
              <a:t>Draws an image on LED screen.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0" y="1483360"/>
            <a:ext cx="3655695" cy="3529330"/>
          </a:xfrm>
          <a:prstGeom prst="rect">
            <a:avLst/>
          </a:prstGeom>
        </p:spPr>
      </p:pic>
      <p:sp>
        <p:nvSpPr>
          <p:cNvPr id="22" name="标题 19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2483</Words>
  <Application>WPS 演示</Application>
  <PresentationFormat>宽屏</PresentationFormat>
  <Paragraphs>151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方正少儿_GBK</vt:lpstr>
      <vt:lpstr>黑体</vt:lpstr>
      <vt:lpstr>微软雅黑 Light</vt:lpstr>
      <vt:lpstr>方正喵呜体</vt:lpstr>
      <vt:lpstr>Calibri</vt:lpstr>
      <vt:lpstr>Arial Unicode MS</vt:lpstr>
      <vt:lpstr>Calibri Light</vt:lpstr>
      <vt:lpstr>Office 主题</vt:lpstr>
      <vt:lpstr>            micro:bit programming tutorial</vt:lpstr>
      <vt:lpstr>micro:bit programming tutorial</vt:lpstr>
      <vt:lpstr>         micro:bit programming tutorial</vt:lpstr>
      <vt:lpstr>micro:bit programming tutorial</vt:lpstr>
      <vt:lpstr>micro:bit programming tutorial</vt:lpstr>
      <vt:lpstr>PowerPoint 演示文稿</vt:lpstr>
      <vt:lpstr>PowerPoint 演示文稿</vt:lpstr>
      <vt:lpstr>PowerPoint 演示文稿</vt:lpstr>
      <vt:lpstr>PowerPoint 演示文稿</vt:lpstr>
      <vt:lpstr>       micro:bit programming tutorial</vt:lpstr>
      <vt:lpstr>       micro:bit programming tutorial</vt:lpstr>
      <vt:lpstr>        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公孙绿萼</cp:lastModifiedBy>
  <cp:revision>72</cp:revision>
  <dcterms:created xsi:type="dcterms:W3CDTF">2018-09-06T08:46:00Z</dcterms:created>
  <dcterms:modified xsi:type="dcterms:W3CDTF">2018-10-10T01:29:24Z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