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3"/>
    <p:sldId id="271" r:id="rId4"/>
    <p:sldId id="262" r:id="rId5"/>
    <p:sldId id="272" r:id="rId6"/>
    <p:sldId id="264" r:id="rId7"/>
    <p:sldId id="265" r:id="rId8"/>
    <p:sldId id="267" r:id="rId9"/>
    <p:sldId id="268" r:id="rId10"/>
    <p:sldId id="269" r:id="rId11"/>
    <p:sldId id="273" r:id="rId12"/>
  </p:sldIdLst>
  <p:sldSz cx="12192000" cy="6858000"/>
  <p:notesSz cx="6858000" cy="9144000"/>
  <p:embeddedFontLst>
    <p:embeddedFont>
      <p:font typeface="icomoon" charset="0"/>
      <p:regular r:id="rId18"/>
    </p:embeddedFont>
    <p:embeddedFont>
      <p:font typeface="Yu Gothic UI Semibold" charset="-128"/>
      <p:regular r:id="rId19"/>
    </p:embeddedFont>
    <p:embeddedFont>
      <p:font typeface="方正喵呜体" charset="0"/>
      <p:regular r:id="rId20"/>
    </p:embeddedFont>
    <p:embeddedFont>
      <p:font typeface="方正卡通简体" charset="0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31"/>
        <p:guide pos="3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4.jpeg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3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9890083" y="421749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6085" y="1127125"/>
            <a:ext cx="8550275" cy="353822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29" name="任意多边形 28"/>
          <p:cNvSpPr/>
          <p:nvPr/>
        </p:nvSpPr>
        <p:spPr>
          <a:xfrm>
            <a:off x="1176501" y="60887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061574" y="200243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Lesson 2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96085" y="3137535"/>
            <a:ext cx="8550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basic lesson 2 “See who is pressing fast”</a:t>
            </a:r>
            <a:endParaRPr lang="en-US" altLang="zh-CN" sz="2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2" name="图片 1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8733" y="3918177"/>
            <a:ext cx="2146300" cy="1272213"/>
            <a:chOff x="5213810" y="4721826"/>
            <a:chExt cx="2146300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532580" y="5217126"/>
              <a:ext cx="18275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</a:rPr>
                <a:t>Powered by  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</a:rPr>
                <a:t>YahBoom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entry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7" name="图片 6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138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1" y="77896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20607" y="2473706"/>
            <a:ext cx="7537790" cy="846183"/>
            <a:chOff x="1374507" y="1292335"/>
            <a:chExt cx="7537790" cy="846183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Part1</a:t>
              </a:r>
              <a:endParaRPr lang="en-US" altLang="zh-CN" dirty="0" smtClean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74507" y="175480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itchFamily="34" charset="0"/>
                  <a:ea typeface="Arial" pitchFamily="34" charset="0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rgbClr val="0070C0"/>
                </a:solidFill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2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95436" y="175480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  <a:hlinkClick r:id="rId3" action="ppaction://hlinksldjump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Part3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155414" y="1754802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4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103817" y="1770218"/>
              <a:ext cx="1808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5" action="ppaction://hlinksldjump"/>
                </a:rPr>
                <a:t>Combin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5" action="ppaction://hlinksldjump"/>
                </a:rPr>
                <a:t>e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5" action="ppaction://hlinksldjump"/>
                </a:rPr>
                <a:t>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9822536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itchFamily="34" charset="0"/>
                <a:ea typeface="Arial" pitchFamily="34" charset="0"/>
              </a:rPr>
              <a:t>Part </a:t>
            </a:r>
            <a:r>
              <a:rPr lang="en-US" dirty="0" smtClean="0">
                <a:latin typeface="Arial" pitchFamily="34" charset="0"/>
                <a:ea typeface="Arial" pitchFamily="34" charset="0"/>
              </a:rPr>
              <a:t>5</a:t>
            </a:r>
            <a:endParaRPr lang="en-US" dirty="0">
              <a:latin typeface="Arial" pitchFamily="34" charset="0"/>
              <a:ea typeface="Arial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26367" y="2936349"/>
            <a:ext cx="1287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6" action="ppaction://hlinksldjump"/>
              </a:rPr>
              <a:t>Have a try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hlinkClick r:id="rId6" action="ppaction://hlinksldjump"/>
            </a:endParaRPr>
          </a:p>
          <a:p>
            <a:pPr algn="l"/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hlinkClick r:id="rId6" action="ppaction://hlinksldjump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7" name="图片 6" descr="新Logo标志 - 长方形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45790" y="3972560"/>
            <a:ext cx="7347585" cy="2011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When you download a good program, call your little partner to play.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One is standing on the A key, and the other is standing on the B button. </a:t>
            </a:r>
            <a:r>
              <a:rPr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And then you count down 3,2,1 and press the button together. </a:t>
            </a:r>
            <a:r>
              <a:rPr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If the A button is pressed first, there will be an arrow pointing to the A button on the dot matrix. </a:t>
            </a:r>
            <a:r>
              <a:rPr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If the B button is pressed first, there will be an arrow pointing to the B button on the dot matrix. </a:t>
            </a:r>
            <a:r>
              <a:rPr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If it is pressed at the same time, it will show a love on the dot matrix.</a:t>
            </a:r>
            <a:endParaRPr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pic>
        <p:nvPicPr>
          <p:cNvPr id="3" name="图片 2" descr="第二课（1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6785" y="1149350"/>
            <a:ext cx="2550795" cy="2823210"/>
          </a:xfrm>
          <a:prstGeom prst="rect">
            <a:avLst/>
          </a:prstGeom>
        </p:spPr>
      </p:pic>
      <p:pic>
        <p:nvPicPr>
          <p:cNvPr id="4" name="图片 3" descr="第二课（2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49350"/>
            <a:ext cx="2327910" cy="28225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1102298" y="22436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8" name="图片 7" descr="新Logo标志 - 长方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90695" y="2089785"/>
            <a:ext cx="55835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●  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1 X Micro: bit Board</a:t>
            </a:r>
            <a:endParaRPr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1 X Micro USB Cable</a:t>
            </a:r>
            <a:endParaRPr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2 X AAA batteries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49245" y="4122420"/>
            <a:ext cx="871093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Then the micro:bit is connected to the computer through USB, and the computer will pop up a U disk and click the URL in the U disk to enter the programming interface.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118598" cy="1272213"/>
            <a:chOff x="5213810" y="4799296"/>
            <a:chExt cx="2118598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14048" y="5409995"/>
              <a:ext cx="211836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</a:rPr>
                <a:t>Preparation 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endParaRPr>
            </a:p>
          </p:txBody>
        </p:sp>
      </p:grpSp>
      <p:pic>
        <p:nvPicPr>
          <p:cNvPr id="4" name="图片 3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矩形 5"/>
          <p:cNvSpPr/>
          <p:nvPr/>
        </p:nvSpPr>
        <p:spPr>
          <a:xfrm>
            <a:off x="891478" y="2353537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5610" y="823595"/>
            <a:ext cx="7375525" cy="5211445"/>
          </a:xfrm>
          <a:prstGeom prst="rect">
            <a:avLst/>
          </a:prstGeom>
        </p:spPr>
      </p:pic>
      <p:pic>
        <p:nvPicPr>
          <p:cNvPr id="2" name="图片 1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920" y="956310"/>
            <a:ext cx="8530590" cy="46888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1478" y="2353537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3" name="图片 2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3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矩形 5"/>
          <p:cNvSpPr/>
          <p:nvPr/>
        </p:nvSpPr>
        <p:spPr>
          <a:xfrm>
            <a:off x="891478" y="2353537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4230" y="934720"/>
            <a:ext cx="7087870" cy="5089525"/>
          </a:xfrm>
          <a:prstGeom prst="rect">
            <a:avLst/>
          </a:prstGeom>
        </p:spPr>
      </p:pic>
      <p:pic>
        <p:nvPicPr>
          <p:cNvPr id="3" name="图片 2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d"/>
      </p:transition>
    </mc:Choice>
    <mc:Fallback>
      <p:transition spd="slow">
        <p:cover dir="rd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18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6350000"/>
            <a:ext cx="12192000" cy="27876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矩形 1"/>
          <p:cNvSpPr/>
          <p:nvPr/>
        </p:nvSpPr>
        <p:spPr>
          <a:xfrm>
            <a:off x="1059753" y="234210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0670" y="861695"/>
            <a:ext cx="4010660" cy="5235575"/>
          </a:xfrm>
          <a:prstGeom prst="rect">
            <a:avLst/>
          </a:prstGeom>
        </p:spPr>
      </p:pic>
      <p:pic>
        <p:nvPicPr>
          <p:cNvPr id="3" name="图片 2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010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2858135" y="932815"/>
            <a:ext cx="778954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Do you learn the course today?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r>
              <a:rPr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If you learn to do it, give yourself a top quack.</a:t>
            </a:r>
            <a:endParaRPr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r>
              <a:rPr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Now give you a homework assignment.</a:t>
            </a:r>
            <a:endParaRPr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endParaRPr lang="zh-CN" altLang="en-US" sz="2800"/>
          </a:p>
          <a:p>
            <a:pPr algn="l"/>
            <a:r>
              <a:rPr sz="280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sym typeface="+mn-ea"/>
              </a:rPr>
              <a:t>On the micro:bit dot matrix, press the A button, the heart starts to beat, press the B button, and the heart stops beating. You can relate the content of this lesson to the first lesson.</a:t>
            </a:r>
            <a:endParaRPr sz="2800" dirty="0">
              <a:solidFill>
                <a:srgbClr val="FF0000"/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endParaRPr sz="2800" dirty="0"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r>
              <a:rPr sz="28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Start your little brain. Try it.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endParaRPr lang="en-US" altLang="zh-CN" sz="2800"/>
          </a:p>
        </p:txBody>
      </p:sp>
      <p:pic>
        <p:nvPicPr>
          <p:cNvPr id="5" name="图片 4" descr="大拇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8090" y="1277620"/>
            <a:ext cx="579755" cy="579755"/>
          </a:xfrm>
          <a:prstGeom prst="rect">
            <a:avLst/>
          </a:prstGeom>
        </p:spPr>
      </p:pic>
      <p:pic>
        <p:nvPicPr>
          <p:cNvPr id="6" name="图片 5" descr="疑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490" y="4742815"/>
            <a:ext cx="607695" cy="5124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916481" y="2585141"/>
            <a:ext cx="18027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Have a try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8" name="图片 7" descr="新Logo标志 - 长方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2717</Words>
  <Application>WPS 演示</Application>
  <PresentationFormat>自定义</PresentationFormat>
  <Paragraphs>126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 </vt:lpstr>
      <vt:lpstr>宋体 </vt:lpstr>
      <vt:lpstr>icomoon</vt:lpstr>
      <vt:lpstr>Yu Gothic UI Semibold</vt:lpstr>
      <vt:lpstr>方正喵呜体</vt:lpstr>
      <vt:lpstr>方正卡通简体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62</cp:revision>
  <dcterms:created xsi:type="dcterms:W3CDTF">2014-02-21T16:31:00Z</dcterms:created>
  <dcterms:modified xsi:type="dcterms:W3CDTF">2020-12-31T07:46:00Z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