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81" r:id="rId4"/>
    <p:sldId id="264" r:id="rId5"/>
    <p:sldId id="282" r:id="rId6"/>
    <p:sldId id="268" r:id="rId7"/>
    <p:sldId id="277" r:id="rId8"/>
    <p:sldId id="269" r:id="rId9"/>
    <p:sldId id="275" r:id="rId10"/>
    <p:sldId id="283" r:id="rId11"/>
  </p:sldIdLst>
  <p:sldSz cx="12192000" cy="6858000"/>
  <p:notesSz cx="6858000" cy="9144000"/>
  <p:embeddedFontLst>
    <p:embeddedFont>
      <p:font typeface="icomoon" charset="0"/>
      <p:regular r:id="rId17"/>
    </p:embeddedFont>
    <p:embeddedFont>
      <p:font typeface="Yu Gothic UI Semibold" charset="-128"/>
      <p:regular r:id="rId18"/>
    </p:embeddedFont>
    <p:embeddedFont>
      <p:font typeface="微软雅黑 Light" charset="-122"/>
      <p:regular r:id="rId19"/>
    </p:embeddedFont>
    <p:embeddedFont>
      <p:font typeface="方正喵呜体" charset="0"/>
      <p:regular r:id="rId20"/>
    </p:embeddedFont>
    <p:embeddedFont>
      <p:font typeface="方正卡通简体" charset="0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7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4.jpeg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3</a:t>
            </a:r>
            <a:endParaRPr 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basic lesson 3 “Flowing sand”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607" y="2473706"/>
            <a:ext cx="7537790" cy="846183"/>
            <a:chOff x="1374507" y="1292335"/>
            <a:chExt cx="753779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4507" y="175480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itchFamily="34" charset="0"/>
                  <a:ea typeface="Arial" pitchFamily="34" charset="0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5436" y="175480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55414" y="1754802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03817" y="1770218"/>
              <a:ext cx="1808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Combin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e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822536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</a:t>
            </a:r>
            <a:r>
              <a:rPr lang="en-US" dirty="0" smtClean="0">
                <a:latin typeface="Arial" pitchFamily="34" charset="0"/>
                <a:ea typeface="Arial" pitchFamily="34" charset="0"/>
              </a:rPr>
              <a:t>5</a:t>
            </a:r>
            <a:endParaRPr 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6367" y="2936349"/>
            <a:ext cx="669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Tips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6" action="ppaction://hlinksldjump"/>
            </a:endParaRPr>
          </a:p>
          <a:p>
            <a:pPr algn="l"/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6" action="ppaction://hlinksldjump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61640" y="4758055"/>
            <a:ext cx="8206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rPr>
              <a:t>      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When you download the program, the micro:bit board will show a smile first when it is put up (the dot matrix is facing up).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hake can show a plate of sand. Tilt to the left and the sand sink to the left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tilt right and to right, tilt down and to the bottom, tilt to up and to above. Look at it, it's not like a flow of sand?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7410" y="1100455"/>
            <a:ext cx="2000250" cy="161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1100455"/>
            <a:ext cx="2007235" cy="1621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2832100"/>
            <a:ext cx="1793875" cy="1653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55" y="2832735"/>
            <a:ext cx="1896745" cy="1653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035" y="2832100"/>
            <a:ext cx="2206625" cy="1654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7660" y="2931160"/>
            <a:ext cx="2105025" cy="1524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2298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695" y="208978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1 X Micro: bit Board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1 X Micro USB Cable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 X AAA batteries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4122420"/>
            <a:ext cx="871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18598" cy="1272213"/>
            <a:chOff x="5213810" y="4799296"/>
            <a:chExt cx="211859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09995"/>
              <a:ext cx="21183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Preparation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3348" y="224939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535" y="1334135"/>
            <a:ext cx="4109085" cy="4203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20" y="1323340"/>
            <a:ext cx="4552950" cy="4178300"/>
          </a:xfrm>
          <a:prstGeom prst="rect">
            <a:avLst/>
          </a:prstGeom>
        </p:spPr>
      </p:pic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8040" y="1150620"/>
            <a:ext cx="6952615" cy="44761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3348" y="224939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46088" y="239290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055" y="1123950"/>
            <a:ext cx="6828790" cy="4495165"/>
          </a:xfrm>
          <a:prstGeom prst="rect">
            <a:avLst/>
          </a:prstGeom>
        </p:spPr>
      </p:pic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255270" y="735330"/>
            <a:ext cx="281749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5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5415" y="960755"/>
            <a:ext cx="894143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Do you learn the course today?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If you learn to do it, give yourself a top quack.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Now you have learned how to use the accelerometer in micro:bit.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Do you know how the content of this lesson is actually achieved?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4" name="图片 3" descr="大拇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0" y="1122680"/>
            <a:ext cx="579755" cy="57975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83173" y="218081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83643" y="5334430"/>
              <a:ext cx="9398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Tips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20090" y="7429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2857500" y="3315335"/>
            <a:ext cx="844105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 dirty="0">
                <a:solidFill>
                  <a:schemeClr val="accent6"/>
                </a:solidFill>
                <a:latin typeface="Arial" pitchFamily="34" charset="0"/>
                <a:ea typeface="Arial" pitchFamily="34" charset="0"/>
                <a:sym typeface="+mn-ea"/>
              </a:rPr>
              <a:t>A</a:t>
            </a:r>
            <a:r>
              <a:rPr sz="2000" dirty="0">
                <a:solidFill>
                  <a:schemeClr val="accent6"/>
                </a:solidFill>
                <a:latin typeface="Arial" pitchFamily="34" charset="0"/>
                <a:ea typeface="Arial" pitchFamily="34" charset="0"/>
                <a:sym typeface="+mn-ea"/>
              </a:rPr>
              <a:t>ccelerometer</a:t>
            </a:r>
            <a:r>
              <a:rPr lang="zh-CN" altLang="en-US" sz="2000" dirty="0">
                <a:solidFill>
                  <a:schemeClr val="accent6"/>
                </a:solidFill>
                <a:latin typeface="Arial" pitchFamily="34" charset="0"/>
                <a:ea typeface="Arial" pitchFamily="34" charset="0"/>
                <a:sym typeface="+mn-ea"/>
              </a:rPr>
              <a:t> is used to measure the deflection of physical quantities, such as tilt inversion and other azimuth deflection. </a:t>
            </a:r>
            <a:r>
              <a:rPr sz="2000" dirty="0">
                <a:solidFill>
                  <a:schemeClr val="accent6"/>
                </a:solidFill>
                <a:latin typeface="Arial" pitchFamily="34" charset="0"/>
                <a:ea typeface="Arial" pitchFamily="34" charset="0"/>
                <a:sym typeface="+mn-ea"/>
              </a:rPr>
              <a:t>It can accurately determine the actual actions of users, and send some instructions to micro:bit through these actions he collected. There are many places involved in accelerometer. For example, we can make some small games with accelerometer.For example, dice game, </a:t>
            </a:r>
            <a:r>
              <a:rPr lang="en-US" sz="2000" dirty="0">
                <a:solidFill>
                  <a:schemeClr val="accent6"/>
                </a:solidFill>
                <a:latin typeface="Arial" pitchFamily="34" charset="0"/>
                <a:ea typeface="Arial" pitchFamily="34" charset="0"/>
                <a:sym typeface="+mn-ea"/>
              </a:rPr>
              <a:t>s</a:t>
            </a:r>
            <a:r>
              <a:rPr sz="2000" dirty="0">
                <a:solidFill>
                  <a:schemeClr val="accent6"/>
                </a:solidFill>
                <a:latin typeface="Arial" pitchFamily="34" charset="0"/>
                <a:ea typeface="Arial" pitchFamily="34" charset="0"/>
                <a:sym typeface="+mn-ea"/>
              </a:rPr>
              <a:t>nake game is achieved through micro:bit accelerometer.</a:t>
            </a:r>
            <a:endParaRPr sz="2000" dirty="0">
              <a:solidFill>
                <a:schemeClr val="accent6"/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146300" cy="1272213"/>
            <a:chOff x="5213810" y="4721826"/>
            <a:chExt cx="214630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580" y="5217126"/>
              <a:ext cx="18275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Powered by 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74140" y="762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entry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WPS 演示</Application>
  <PresentationFormat>自定义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</vt:lpstr>
      <vt:lpstr>宋体 </vt:lpstr>
      <vt:lpstr>icomoon</vt:lpstr>
      <vt:lpstr>Yu Gothic UI Semibold</vt:lpstr>
      <vt:lpstr>微软雅黑 Light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86</cp:revision>
  <dcterms:created xsi:type="dcterms:W3CDTF">2014-02-21T16:31:00Z</dcterms:created>
  <dcterms:modified xsi:type="dcterms:W3CDTF">2020-12-31T07:46:50Z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  <property fmtid="{D5CDD505-2E9C-101B-9397-08002B2CF9AE}" pid="3" name="KSORubyTemplateID">
    <vt:lpwstr>13</vt:lpwstr>
  </property>
</Properties>
</file>