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57" r:id="rId4"/>
    <p:sldId id="264" r:id="rId5"/>
    <p:sldId id="265" r:id="rId6"/>
    <p:sldId id="268" r:id="rId7"/>
    <p:sldId id="277" r:id="rId8"/>
    <p:sldId id="269" r:id="rId9"/>
    <p:sldId id="261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方正喵呜体" charset="0"/>
      <p:regular r:id="rId18"/>
    </p:embeddedFont>
    <p:embeddedFont>
      <p:font typeface="方正卡通简体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1</a:t>
            </a:r>
            <a:endParaRPr lang="en-US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 a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dvanced lesson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1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“Buzzer singing”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315" y="8509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   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27045" y="4944110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download the program, you can hear the car robot start singing "Happy Birthday". And micro:bit has a buzzer logo on it, which flashes together while singing.</a:t>
            </a:r>
            <a:endParaRPr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1023620"/>
            <a:ext cx="3481705" cy="3726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5" y="1023620"/>
            <a:ext cx="3212465" cy="3699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7493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10350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788660"/>
            <a:ext cx="12192000" cy="108140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885" y="809625"/>
            <a:ext cx="5285105" cy="5307965"/>
          </a:xfrm>
          <a:prstGeom prst="rect">
            <a:avLst/>
          </a:prstGeom>
        </p:spPr>
      </p:pic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7493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782310"/>
            <a:ext cx="12192000" cy="10877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871855"/>
            <a:ext cx="4790440" cy="5114290"/>
          </a:xfrm>
          <a:prstGeom prst="rect">
            <a:avLst/>
          </a:prstGeom>
        </p:spPr>
      </p:pic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8509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3590"/>
            <a:ext cx="12192000" cy="100647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705" y="1733550"/>
            <a:ext cx="5228590" cy="3390265"/>
          </a:xfrm>
          <a:prstGeom prst="rect">
            <a:avLst/>
          </a:prstGeom>
        </p:spPr>
      </p:pic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8445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97</cp:revision>
  <dcterms:created xsi:type="dcterms:W3CDTF">2014-02-21T16:31:00Z</dcterms:created>
  <dcterms:modified xsi:type="dcterms:W3CDTF">2020-12-31T07:11:42Z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