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77" r:id="rId8"/>
    <p:sldId id="287" r:id="rId9"/>
    <p:sldId id="29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10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10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“Servo control”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2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987290"/>
            <a:ext cx="82067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downloaded a good program download the program, press A key, you can see the servo to 0 degrees, while the dot matrix display 0, and then press the B key, you can see the servo to 180 degrees, while the lattice display value 180, the children also do it yourself, try to drive a steering gear bar.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 descr="10_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0380" y="1016000"/>
            <a:ext cx="3096260" cy="1905000"/>
          </a:xfrm>
          <a:prstGeom prst="rect">
            <a:avLst/>
          </a:prstGeom>
        </p:spPr>
      </p:pic>
      <p:pic>
        <p:nvPicPr>
          <p:cNvPr id="10" name="图片 9" descr="10_2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45" y="3101340"/>
            <a:ext cx="3096260" cy="1885950"/>
          </a:xfrm>
          <a:prstGeom prst="rect">
            <a:avLst/>
          </a:prstGeom>
        </p:spPr>
      </p:pic>
      <p:pic>
        <p:nvPicPr>
          <p:cNvPr id="11" name="图片 10" descr="10_3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95" y="1014730"/>
            <a:ext cx="4277360" cy="397256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912870" y="1821815"/>
            <a:ext cx="65906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BBC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expansion board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Servo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1190625"/>
            <a:ext cx="4409440" cy="4476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280" y="846455"/>
            <a:ext cx="5478780" cy="526478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2095500"/>
            <a:ext cx="3485515" cy="266636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演示</Application>
  <PresentationFormat>自定义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104</cp:revision>
  <dcterms:created xsi:type="dcterms:W3CDTF">2014-02-21T16:31:00Z</dcterms:created>
  <dcterms:modified xsi:type="dcterms:W3CDTF">2020-12-31T07:22:13Z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