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8" r:id="rId3"/>
    <p:sldId id="285" r:id="rId4"/>
    <p:sldId id="264" r:id="rId5"/>
    <p:sldId id="286" r:id="rId6"/>
    <p:sldId id="268" r:id="rId7"/>
    <p:sldId id="277" r:id="rId8"/>
    <p:sldId id="269" r:id="rId9"/>
    <p:sldId id="283" r:id="rId10"/>
    <p:sldId id="287" r:id="rId11"/>
  </p:sldIdLst>
  <p:sldSz cx="12192000" cy="6858000"/>
  <p:notesSz cx="6858000" cy="9144000"/>
  <p:embeddedFontLst>
    <p:embeddedFont>
      <p:font typeface="icomoon" charset="0"/>
      <p:regular r:id="rId17"/>
    </p:embeddedFont>
    <p:embeddedFont>
      <p:font typeface="Yu Gothic UI Semibold" charset="-128"/>
      <p:regular r:id="rId18"/>
    </p:embeddedFont>
    <p:embeddedFont>
      <p:font typeface="方正喵呜体" charset="0"/>
      <p:regular r:id="rId19"/>
    </p:embeddedFont>
    <p:embeddedFont>
      <p:font typeface="方正卡通简体" charset="0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B6B4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050"/>
        <p:guide pos="39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2.xml"/><Relationship Id="rId6" Type="http://schemas.openxmlformats.org/officeDocument/2006/relationships/image" Target="../media/image4.jpeg"/><Relationship Id="rId5" Type="http://schemas.openxmlformats.org/officeDocument/2006/relationships/slide" Target="slide5.xml"/><Relationship Id="rId4" Type="http://schemas.openxmlformats.org/officeDocument/2006/relationships/slide" Target="slide1.xml"/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jpe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9.jpe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Lesson 2</a:t>
            </a:r>
            <a:endParaRPr 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4040" y="3094990"/>
            <a:ext cx="83007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a</a:t>
            </a:r>
            <a:r>
              <a:rPr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dvanced lesson </a:t>
            </a:r>
            <a:r>
              <a:rPr lang="en-US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2 </a:t>
            </a:r>
            <a:r>
              <a:rPr lang="en-US" altLang="zh-CN" sz="28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“Craftsman music”</a:t>
            </a:r>
            <a:endParaRPr lang="zh-CN" altLang="en-US" sz="28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2" name="图片 1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" y="56515"/>
            <a:ext cx="1351915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835785" y="2463165"/>
            <a:ext cx="7025248" cy="368476"/>
            <a:chOff x="1459489" y="1292335"/>
            <a:chExt cx="6307933" cy="368284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Part1</a:t>
              </a:r>
              <a:endParaRPr lang="en-US" altLang="zh-CN" dirty="0" smtClean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176730" y="1292346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6986372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96732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61580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3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  <a:hlinkClick r:id="rId3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85614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4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613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721541" y="2463341"/>
            <a:ext cx="869868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 5</a:t>
            </a:r>
            <a:endParaRPr lang="zh-CN" altLang="en-US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523802" y="2925554"/>
            <a:ext cx="1402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5" action="ppaction://hlinksldjump"/>
              </a:rPr>
              <a:t>Music score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027045" y="4944110"/>
            <a:ext cx="796544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you download the program, you can hear the robot's buzzer play the music we've written, the painter. And there is a note pattern on the micro:bit dot matrix. </a:t>
            </a:r>
            <a:r>
              <a:rPr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As long as we search for music from the Internet, we can compose other songs.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7040" y="895985"/>
            <a:ext cx="5441950" cy="397129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103562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86760" y="829310"/>
            <a:ext cx="6333490" cy="5200015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13348" y="228305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0780" y="871855"/>
            <a:ext cx="4790440" cy="5114290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/>
      </p:transition>
    </mc:Choice>
    <mc:Fallback>
      <p:transition spd="slow">
        <p:cover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7195" y="941070"/>
            <a:ext cx="2489200" cy="50704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4035" y="852805"/>
            <a:ext cx="2660015" cy="52654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0" y="897255"/>
            <a:ext cx="2908300" cy="2032635"/>
          </a:xfrm>
          <a:prstGeom prst="rect">
            <a:avLst/>
          </a:prstGeom>
        </p:spPr>
      </p:pic>
      <p:pic>
        <p:nvPicPr>
          <p:cNvPr id="17" name="图片 16" descr="新Logo标志 - 长方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3225800" y="45085"/>
            <a:ext cx="6816725" cy="5791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40380" y="1150620"/>
            <a:ext cx="7222490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altLang="zh-CN" sz="2000">
                <a:solidFill>
                  <a:schemeClr val="accent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We turn the numbers in the score into blocks in our program. I have tried many times that the blocks in this song are the best.</a:t>
            </a:r>
            <a:endParaRPr altLang="zh-CN" sz="2000">
              <a:solidFill>
                <a:schemeClr val="accent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27705" y="1857375"/>
            <a:ext cx="7401560" cy="521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 1       2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</a:t>
            </a:r>
            <a:r>
              <a:rPr lang="en-US" altLang="zh-CN" sz="2800" b="1"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</a:t>
            </a:r>
            <a:endParaRPr lang="en-US" altLang="zh-CN" sz="2800" b="1"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61335" y="3731895"/>
            <a:ext cx="7201535" cy="1463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watching the tone, let's get to know the beat again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,</a:t>
            </a:r>
            <a:r>
              <a:rPr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If the number underlines the underline, we set its beat to be 1/2; if there is a horizontal bar behind the number, we set its beat to 2; if only a single number, the beat is 1; if the song does not hear the pause, we can also put a 1 /16 beat in the middle as a pause.</a:t>
            </a:r>
            <a:endParaRPr>
              <a:solidFill>
                <a:schemeClr val="accent6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50416" y="2750241"/>
            <a:ext cx="20783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Music score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2135" y="2379345"/>
            <a:ext cx="7266940" cy="4000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255" y="3064510"/>
            <a:ext cx="4142740" cy="3810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0" y="5208270"/>
            <a:ext cx="5819140" cy="419100"/>
          </a:xfrm>
          <a:prstGeom prst="rect">
            <a:avLst/>
          </a:prstGeom>
        </p:spPr>
      </p:pic>
      <p:pic>
        <p:nvPicPr>
          <p:cNvPr id="8" name="图片 7" descr="新Logo标志 - 长方形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374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2496</Words>
  <Application>WPS 演示</Application>
  <PresentationFormat>自定义</PresentationFormat>
  <Paragraphs>113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 </vt:lpstr>
      <vt:lpstr>宋体 </vt:lpstr>
      <vt:lpstr>icomoon</vt:lpstr>
      <vt:lpstr>Yu Gothic UI Semibold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97</cp:revision>
  <dcterms:created xsi:type="dcterms:W3CDTF">2014-02-21T16:31:00Z</dcterms:created>
  <dcterms:modified xsi:type="dcterms:W3CDTF">2020-12-31T07:14:10Z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