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0" r:id="rId4"/>
    <p:sldId id="264" r:id="rId5"/>
    <p:sldId id="281" r:id="rId6"/>
    <p:sldId id="268" r:id="rId7"/>
    <p:sldId id="277" r:id="rId8"/>
    <p:sldId id="269" r:id="rId9"/>
    <p:sldId id="28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slide" Target="slide5.xml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3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6801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3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“Colorful searchlight”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36240" y="5090160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When you download the program, you can see a smile on the car's dot matrix, and the seven color lights are on, and the children can modify the program to try other colors.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1490" y="929640"/>
            <a:ext cx="4979670" cy="4036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9257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820" y="891540"/>
            <a:ext cx="6724015" cy="521970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2140" y="1738630"/>
            <a:ext cx="6600190" cy="338074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1797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81</cp:revision>
  <dcterms:created xsi:type="dcterms:W3CDTF">2014-02-21T16:31:00Z</dcterms:created>
  <dcterms:modified xsi:type="dcterms:W3CDTF">2020-12-31T07:15:05Z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