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3" r:id="rId4"/>
    <p:sldId id="264" r:id="rId5"/>
    <p:sldId id="284" r:id="rId6"/>
    <p:sldId id="285" r:id="rId7"/>
    <p:sldId id="287" r:id="rId8"/>
    <p:sldId id="280" r:id="rId9"/>
    <p:sldId id="269" r:id="rId10"/>
    <p:sldId id="286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charset="-128"/>
      <p:regular r:id="rId18"/>
    </p:embeddedFont>
    <p:embeddedFont>
      <p:font typeface="方正喵呜体" charset="0"/>
      <p:regular r:id="rId19"/>
    </p:embeddedFont>
    <p:embeddedFont>
      <p:font typeface="方正卡通简体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09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1.jpe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jpe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4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3405" y="3137535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4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“Colorful car light”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06725" y="523176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have downloaded the program, you can see a smile on the car's dot matrix, and the color cycle of the seven colored lights constantly changes, and the children do it together to see the effect.</a:t>
            </a:r>
            <a:endParaRPr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9370" y="890270"/>
            <a:ext cx="2148840" cy="2040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5" y="890270"/>
            <a:ext cx="2188210" cy="20408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945" y="890270"/>
            <a:ext cx="2099310" cy="20497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70" y="3112135"/>
            <a:ext cx="2148840" cy="20326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075" y="3112135"/>
            <a:ext cx="2188210" cy="19481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6945" y="3088005"/>
            <a:ext cx="2032635" cy="19970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1530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92577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9820" y="891540"/>
            <a:ext cx="6724015" cy="521970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7615" y="897255"/>
            <a:ext cx="4752340" cy="520001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0520" y="876935"/>
            <a:ext cx="4949190" cy="525716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"/>
      </p:transition>
    </mc:Choice>
    <mc:Fallback>
      <p:transition spd="slow">
        <p:cover dir="r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演示</Application>
  <PresentationFormat>自定义</PresentationFormat>
  <Paragraphs>104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84</cp:revision>
  <dcterms:created xsi:type="dcterms:W3CDTF">2014-02-21T16:31:00Z</dcterms:created>
  <dcterms:modified xsi:type="dcterms:W3CDTF">2020-12-31T07:15:55Z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