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handoutMasterIdLst>
    <p:handoutMasterId r:id="rId14"/>
  </p:handoutMasterIdLst>
  <p:sldIdLst>
    <p:sldId id="258" r:id="rId3"/>
    <p:sldId id="286" r:id="rId4"/>
    <p:sldId id="264" r:id="rId5"/>
    <p:sldId id="287" r:id="rId6"/>
    <p:sldId id="268" r:id="rId7"/>
    <p:sldId id="277" r:id="rId8"/>
    <p:sldId id="280" r:id="rId9"/>
    <p:sldId id="283" r:id="rId10"/>
    <p:sldId id="269" r:id="rId11"/>
    <p:sldId id="288" r:id="rId12"/>
  </p:sldIdLst>
  <p:sldSz cx="12192000" cy="6858000"/>
  <p:notesSz cx="6858000" cy="9144000"/>
  <p:embeddedFontLst>
    <p:embeddedFont>
      <p:font typeface="icomoon" charset="0"/>
      <p:regular r:id="rId18"/>
    </p:embeddedFont>
    <p:embeddedFont>
      <p:font typeface="Yu Gothic UI Semibold" charset="-128"/>
      <p:regular r:id="rId19"/>
    </p:embeddedFont>
    <p:embeddedFont>
      <p:font typeface="方正喵呜体" charset="0"/>
      <p:regular r:id="rId20"/>
    </p:embeddedFont>
    <p:embeddedFont>
      <p:font typeface="方正卡通简体" charset="0"/>
      <p:regular r:id="rId21"/>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21" autoAdjust="0"/>
    <p:restoredTop sz="94660"/>
  </p:normalViewPr>
  <p:slideViewPr>
    <p:cSldViewPr snapToGrid="0">
      <p:cViewPr varScale="1">
        <p:scale>
          <a:sx n="105" d="100"/>
          <a:sy n="105" d="100"/>
        </p:scale>
        <p:origin x="-1038" y="-84"/>
      </p:cViewPr>
      <p:guideLst>
        <p:guide orient="horz" pos="2107"/>
        <p:guide pos="3912"/>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font" Target="fonts/font4.fntdata"/><Relationship Id="rId20" Type="http://schemas.openxmlformats.org/officeDocument/2006/relationships/font" Target="fonts/font3.fntdata"/><Relationship Id="rId2" Type="http://schemas.openxmlformats.org/officeDocument/2006/relationships/theme" Target="theme/theme1.xml"/><Relationship Id="rId19" Type="http://schemas.openxmlformats.org/officeDocument/2006/relationships/font" Target="fonts/font2.fntdata"/><Relationship Id="rId18" Type="http://schemas.openxmlformats.org/officeDocument/2006/relationships/font" Target="fonts/font1.fntdata"/><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节标题">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内容页">
    <p:spTree>
      <p:nvGrpSpPr>
        <p:cNvPr id="1" name=""/>
        <p:cNvGrpSpPr/>
        <p:nvPr/>
      </p:nvGrpSpPr>
      <p:grpSpPr>
        <a:xfrm>
          <a:off x="0" y="0"/>
          <a:ext cx="0" cy="0"/>
          <a:chOff x="0" y="0"/>
          <a:chExt cx="0" cy="0"/>
        </a:xfrm>
      </p:grpSpPr>
      <p:grpSp>
        <p:nvGrpSpPr>
          <p:cNvPr id="7" name="组合 6"/>
          <p:cNvGrpSpPr/>
          <p:nvPr userDrawn="1"/>
        </p:nvGrpSpPr>
        <p:grpSpPr>
          <a:xfrm>
            <a:off x="836686" y="842468"/>
            <a:ext cx="1879218" cy="5299025"/>
            <a:chOff x="0" y="0"/>
            <a:chExt cx="12192000" cy="6858000"/>
          </a:xfrm>
        </p:grpSpPr>
        <p:sp>
          <p:nvSpPr>
            <p:cNvPr id="8" name="矩形 7"/>
            <p:cNvSpPr/>
            <p:nvPr/>
          </p:nvSpPr>
          <p:spPr>
            <a:xfrm>
              <a:off x="0" y="0"/>
              <a:ext cx="12192000" cy="6858000"/>
            </a:xfrm>
            <a:prstGeom prst="rect">
              <a:avLst/>
            </a:prstGeom>
            <a:blipFill dpi="0" rotWithShape="0">
              <a:blip r:embed="rId2"/>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userDrawn="1"/>
        </p:nvGrpSpPr>
        <p:grpSpPr>
          <a:xfrm>
            <a:off x="2743200" y="842468"/>
            <a:ext cx="8802509" cy="5299025"/>
            <a:chOff x="0" y="0"/>
            <a:chExt cx="12192000" cy="6858000"/>
          </a:xfrm>
        </p:grpSpPr>
        <p:sp>
          <p:nvSpPr>
            <p:cNvPr id="11" name="矩形 10"/>
            <p:cNvSpPr/>
            <p:nvPr/>
          </p:nvSpPr>
          <p:spPr>
            <a:xfrm>
              <a:off x="0" y="0"/>
              <a:ext cx="12192000" cy="6858000"/>
            </a:xfrm>
            <a:prstGeom prst="rect">
              <a:avLst/>
            </a:prstGeom>
            <a:blipFill dpi="0" rotWithShape="0">
              <a:blip r:embed="rId2"/>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任意多边形 12"/>
          <p:cNvSpPr/>
          <p:nvPr userDrawn="1"/>
        </p:nvSpPr>
        <p:spPr>
          <a:xfrm>
            <a:off x="11326811" y="759707"/>
            <a:ext cx="542043" cy="331679"/>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userDrawn="1"/>
        </p:nvSpPr>
        <p:spPr>
          <a:xfrm>
            <a:off x="428395" y="373320"/>
            <a:ext cx="1354542" cy="82885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5" name="组合 14"/>
          <p:cNvGrpSpPr/>
          <p:nvPr userDrawn="1"/>
        </p:nvGrpSpPr>
        <p:grpSpPr>
          <a:xfrm>
            <a:off x="11375265" y="343928"/>
            <a:ext cx="447465" cy="283350"/>
            <a:chOff x="560275" y="3433438"/>
            <a:chExt cx="1198188" cy="758734"/>
          </a:xfrm>
        </p:grpSpPr>
        <p:sp>
          <p:nvSpPr>
            <p:cNvPr id="1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任意多边形 17"/>
          <p:cNvSpPr/>
          <p:nvPr userDrawn="1"/>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030803-5243-48BD-A46E-7FD8BD1AAA4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CC821D-CD86-482A-88A1-248540F6B868}" type="slidenum">
              <a:rPr lang="zh-CN" altLang="en-US" smtClean="0"/>
            </a:fld>
            <a:endParaRPr lang="zh-CN" altLang="en-US"/>
          </a:p>
        </p:txBody>
      </p:sp>
      <p:sp>
        <p:nvSpPr>
          <p:cNvPr id="7" name="矩形 6"/>
          <p:cNvSpPr/>
          <p:nvPr userDrawn="1"/>
        </p:nvSpPr>
        <p:spPr>
          <a:xfrm>
            <a:off x="0" y="0"/>
            <a:ext cx="12192000" cy="6858000"/>
          </a:xfrm>
          <a:prstGeom prst="rect">
            <a:avLst/>
          </a:prstGeom>
          <a:blipFill dpi="0" rotWithShape="0">
            <a:blip r:embed="rId14"/>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0"/>
            <a:ext cx="12192000" cy="6858000"/>
          </a:xfrm>
          <a:prstGeom prst="rect">
            <a:avLst/>
          </a:prstGeom>
          <a:solidFill>
            <a:srgbClr val="5B9BD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3.jpe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8.jpeg"/></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4.jpeg"/><Relationship Id="rId3" Type="http://schemas.openxmlformats.org/officeDocument/2006/relationships/slide" Target="slide2.xml"/><Relationship Id="rId2" Type="http://schemas.openxmlformats.org/officeDocument/2006/relationships/slide" Target="slide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6.jpe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9.jpeg"/><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1.jpeg"/><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3.jpeg"/><Relationship Id="rId1"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5.jpeg"/><Relationship Id="rId1"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7.jpeg"/><Relationship Id="rId1"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804870" y="4572436"/>
            <a:ext cx="724486" cy="458769"/>
            <a:chOff x="560275" y="3433438"/>
            <a:chExt cx="1198188" cy="758734"/>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10555619" y="566833"/>
            <a:ext cx="724486" cy="458769"/>
            <a:chOff x="560275" y="3433438"/>
            <a:chExt cx="1198188" cy="758734"/>
          </a:xfrm>
        </p:grpSpPr>
        <p:sp>
          <p:nvSpPr>
            <p:cNvPr id="3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0" y="5761355"/>
            <a:ext cx="12192000" cy="109664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30" name="任意多边形 29"/>
          <p:cNvSpPr/>
          <p:nvPr/>
        </p:nvSpPr>
        <p:spPr>
          <a:xfrm>
            <a:off x="9813248" y="4513409"/>
            <a:ext cx="942537" cy="57674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1"/>
          <a:stretch>
            <a:fillRect/>
          </a:stretch>
        </p:blipFill>
        <p:spPr>
          <a:xfrm>
            <a:off x="1843405" y="1851025"/>
            <a:ext cx="8301355" cy="3338830"/>
          </a:xfrm>
          <a:prstGeom prst="rect">
            <a:avLst/>
          </a:prstGeom>
          <a:ln w="57150">
            <a:solidFill>
              <a:srgbClr val="5B9BD5"/>
            </a:solidFill>
          </a:ln>
        </p:spPr>
      </p:pic>
      <p:sp>
        <p:nvSpPr>
          <p:cNvPr id="18" name="文本框 17"/>
          <p:cNvSpPr txBox="1"/>
          <p:nvPr/>
        </p:nvSpPr>
        <p:spPr>
          <a:xfrm>
            <a:off x="3984739" y="2388519"/>
            <a:ext cx="3818633" cy="706755"/>
          </a:xfrm>
          <a:prstGeom prst="rect">
            <a:avLst/>
          </a:prstGeom>
          <a:noFill/>
        </p:spPr>
        <p:txBody>
          <a:bodyPr wrap="square" rtlCol="0">
            <a:spAutoFit/>
            <a:scene3d>
              <a:camera prst="orthographicFront"/>
              <a:lightRig rig="threePt" dir="t"/>
            </a:scene3d>
          </a:bodyPr>
          <a:lstStyle/>
          <a:p>
            <a:pPr algn="ctr"/>
            <a:r>
              <a:rPr lang="en-US" altLang="zh-CN" sz="4000" dirty="0">
                <a:solidFill>
                  <a:srgbClr val="0070C0"/>
                </a:solidFill>
                <a:effectLst>
                  <a:outerShdw blurRad="38100" dist="25400" dir="5400000" algn="ctr" rotWithShape="0">
                    <a:srgbClr val="6E747A">
                      <a:alpha val="43000"/>
                    </a:srgbClr>
                  </a:outerShdw>
                </a:effectLst>
                <a:latin typeface="Arial" pitchFamily="34" charset="0"/>
                <a:ea typeface="Arial" pitchFamily="34" charset="0"/>
              </a:rPr>
              <a:t>Lesson 5</a:t>
            </a:r>
            <a:endParaRPr lang="en-US" altLang="zh-CN" sz="4000" dirty="0">
              <a:solidFill>
                <a:srgbClr val="0070C0"/>
              </a:solidFill>
              <a:effectLst>
                <a:outerShdw blurRad="38100" dist="25400" dir="5400000" algn="ctr" rotWithShape="0">
                  <a:srgbClr val="6E747A">
                    <a:alpha val="43000"/>
                  </a:srgbClr>
                </a:outerShdw>
              </a:effectLst>
              <a:latin typeface="Arial" pitchFamily="34" charset="0"/>
              <a:ea typeface="Arial" pitchFamily="34" charset="0"/>
            </a:endParaRPr>
          </a:p>
        </p:txBody>
      </p:sp>
      <p:sp>
        <p:nvSpPr>
          <p:cNvPr id="19" name="文本框 18"/>
          <p:cNvSpPr txBox="1"/>
          <p:nvPr/>
        </p:nvSpPr>
        <p:spPr>
          <a:xfrm>
            <a:off x="1945640" y="3137535"/>
            <a:ext cx="8300720" cy="521970"/>
          </a:xfrm>
          <a:prstGeom prst="rect">
            <a:avLst/>
          </a:prstGeom>
          <a:noFill/>
        </p:spPr>
        <p:txBody>
          <a:bodyPr wrap="square" rtlCol="0">
            <a:spAutoFit/>
          </a:bodyPr>
          <a:lstStyle/>
          <a:p>
            <a:pPr algn="ctr"/>
            <a:r>
              <a:rPr lang="en-US" altLang="zh-CN" sz="2800" dirty="0">
                <a:solidFill>
                  <a:srgbClr val="0070C0"/>
                </a:solidFill>
                <a:effectLst>
                  <a:outerShdw blurRad="38100" dist="25400" dir="5400000" algn="ctr" rotWithShape="0">
                    <a:srgbClr val="6E747A">
                      <a:alpha val="43000"/>
                    </a:srgbClr>
                  </a:outerShdw>
                </a:effectLst>
                <a:latin typeface="Arial" pitchFamily="34" charset="0"/>
                <a:ea typeface="Arial" pitchFamily="34" charset="0"/>
              </a:rPr>
              <a:t>micro:bit </a:t>
            </a:r>
            <a:r>
              <a:rPr lang="zh-CN" altLang="en-US" sz="2800" dirty="0">
                <a:solidFill>
                  <a:srgbClr val="0070C0"/>
                </a:solidFill>
                <a:effectLst>
                  <a:outerShdw blurRad="38100" dist="25400" dir="5400000" algn="ctr" rotWithShape="0">
                    <a:srgbClr val="6E747A">
                      <a:alpha val="43000"/>
                    </a:srgbClr>
                  </a:outerShdw>
                </a:effectLst>
                <a:latin typeface="Arial" pitchFamily="34" charset="0"/>
                <a:ea typeface="Arial" pitchFamily="34" charset="0"/>
                <a:sym typeface="+mn-ea"/>
              </a:rPr>
              <a:t> </a:t>
            </a:r>
            <a:r>
              <a:rPr lang="en-US" altLang="zh-CN" sz="2800" dirty="0">
                <a:solidFill>
                  <a:srgbClr val="0070C0"/>
                </a:solidFill>
                <a:effectLst>
                  <a:outerShdw blurRad="38100" dist="25400" dir="5400000" algn="ctr" rotWithShape="0">
                    <a:srgbClr val="6E747A">
                      <a:alpha val="43000"/>
                    </a:srgbClr>
                  </a:outerShdw>
                </a:effectLst>
                <a:latin typeface="Arial" pitchFamily="34" charset="0"/>
                <a:ea typeface="Arial" pitchFamily="34" charset="0"/>
                <a:sym typeface="+mn-ea"/>
              </a:rPr>
              <a:t>a</a:t>
            </a:r>
            <a:r>
              <a:rPr sz="2800" dirty="0">
                <a:solidFill>
                  <a:srgbClr val="0070C0"/>
                </a:solidFill>
                <a:effectLst>
                  <a:outerShdw blurRad="38100" dist="25400" dir="5400000" algn="ctr" rotWithShape="0">
                    <a:srgbClr val="6E747A">
                      <a:alpha val="43000"/>
                    </a:srgbClr>
                  </a:outerShdw>
                </a:effectLst>
                <a:latin typeface="Arial" pitchFamily="34" charset="0"/>
                <a:ea typeface="Arial" pitchFamily="34" charset="0"/>
                <a:sym typeface="+mn-ea"/>
              </a:rPr>
              <a:t>dvanced lesson </a:t>
            </a:r>
            <a:r>
              <a:rPr lang="en-US" sz="2800" dirty="0">
                <a:solidFill>
                  <a:srgbClr val="0070C0"/>
                </a:solidFill>
                <a:effectLst>
                  <a:outerShdw blurRad="38100" dist="25400" dir="5400000" algn="ctr" rotWithShape="0">
                    <a:srgbClr val="6E747A">
                      <a:alpha val="43000"/>
                    </a:srgbClr>
                  </a:outerShdw>
                </a:effectLst>
                <a:latin typeface="Arial" pitchFamily="34" charset="0"/>
                <a:ea typeface="Arial" pitchFamily="34" charset="0"/>
                <a:sym typeface="+mn-ea"/>
              </a:rPr>
              <a:t>5 </a:t>
            </a:r>
            <a:r>
              <a:rPr lang="en-US" altLang="zh-CN" sz="2800" dirty="0">
                <a:solidFill>
                  <a:srgbClr val="0070C0"/>
                </a:solidFill>
                <a:effectLst>
                  <a:outerShdw blurRad="38100" dist="25400" dir="5400000" algn="ctr" rotWithShape="0">
                    <a:srgbClr val="6E747A">
                      <a:alpha val="43000"/>
                    </a:srgbClr>
                  </a:outerShdw>
                </a:effectLst>
                <a:latin typeface="Arial" pitchFamily="34" charset="0"/>
                <a:ea typeface="Arial" pitchFamily="34" charset="0"/>
                <a:sym typeface="+mn-ea"/>
              </a:rPr>
              <a:t>“Full light control”</a:t>
            </a:r>
            <a:endParaRPr lang="en-US" sz="2800" dirty="0">
              <a:solidFill>
                <a:srgbClr val="0070C0"/>
              </a:solidFill>
              <a:effectLst>
                <a:outerShdw blurRad="38100" dist="25400" dir="5400000" algn="ctr" rotWithShape="0">
                  <a:srgbClr val="6E747A">
                    <a:alpha val="43000"/>
                  </a:srgbClr>
                </a:outerShdw>
              </a:effectLst>
              <a:latin typeface="Arial" pitchFamily="34" charset="0"/>
              <a:ea typeface="Arial" pitchFamily="34" charset="0"/>
            </a:endParaRPr>
          </a:p>
        </p:txBody>
      </p:sp>
      <p:sp>
        <p:nvSpPr>
          <p:cNvPr id="29" name="任意多边形 28"/>
          <p:cNvSpPr/>
          <p:nvPr/>
        </p:nvSpPr>
        <p:spPr>
          <a:xfrm>
            <a:off x="1529561" y="1284511"/>
            <a:ext cx="1069145" cy="65421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80060" y="203835"/>
            <a:ext cx="10042525" cy="435610"/>
          </a:xfrm>
          <a:prstGeom prst="rect">
            <a:avLst/>
          </a:prstGeom>
          <a:noFill/>
        </p:spPr>
        <p:txBody>
          <a:bodyPr wrap="square" rtlCol="0" anchor="t">
            <a:spAutoFit/>
          </a:bodyPr>
          <a:p>
            <a:pPr algn="ctr">
              <a:lnSpc>
                <a:spcPct val="70000"/>
              </a:lnSpc>
              <a:spcBef>
                <a:spcPts val="0"/>
              </a:spcBef>
              <a:spcAft>
                <a:spcPts val="0"/>
              </a:spcAft>
            </a:pPr>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zh-CN" sz="3200">
                <a:solidFill>
                  <a:schemeClr val="bg1"/>
                </a:solidFill>
                <a:latin typeface="Arial" pitchFamily="34" charset="0"/>
                <a:ea typeface="Arial" pitchFamily="34" charset="0"/>
                <a:sym typeface="+mn-ea"/>
              </a:rPr>
              <a:t> robot entry tutorial</a:t>
            </a:r>
            <a:r>
              <a:rPr lang="zh-CN" altLang="en-US" sz="2800">
                <a:latin typeface="icomoon" charset="0"/>
                <a:ea typeface="Yu Gothic UI Semibold" charset="-128"/>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pic>
        <p:nvPicPr>
          <p:cNvPr id="17" name="图片 16" descr="新Logo标志 - 长方形"/>
          <p:cNvPicPr>
            <a:picLocks noChangeAspect="1"/>
          </p:cNvPicPr>
          <p:nvPr/>
        </p:nvPicPr>
        <p:blipFill>
          <a:blip r:embed="rId2"/>
          <a:stretch>
            <a:fillRect/>
          </a:stretch>
        </p:blipFill>
        <p:spPr>
          <a:xfrm>
            <a:off x="1569720" y="37465"/>
            <a:ext cx="1351915" cy="67627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任意多边形 13"/>
          <p:cNvSpPr/>
          <p:nvPr/>
        </p:nvSpPr>
        <p:spPr>
          <a:xfrm>
            <a:off x="2597834" y="755699"/>
            <a:ext cx="6996332" cy="3961052"/>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 </a:t>
            </a:r>
            <a:endParaRPr lang="zh-CN" altLang="en-US" dirty="0"/>
          </a:p>
        </p:txBody>
      </p:sp>
      <p:grpSp>
        <p:nvGrpSpPr>
          <p:cNvPr id="16" name="组合 15"/>
          <p:cNvGrpSpPr/>
          <p:nvPr/>
        </p:nvGrpSpPr>
        <p:grpSpPr>
          <a:xfrm>
            <a:off x="3656236" y="3261927"/>
            <a:ext cx="447465" cy="283350"/>
            <a:chOff x="560275" y="3433438"/>
            <a:chExt cx="1198188" cy="758734"/>
          </a:xfrm>
        </p:grpSpPr>
        <p:sp>
          <p:nvSpPr>
            <p:cNvPr id="17"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任意多边形 18"/>
          <p:cNvSpPr/>
          <p:nvPr/>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9891876" y="829994"/>
            <a:ext cx="1451304" cy="88806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0195886" y="1072882"/>
            <a:ext cx="843280" cy="645160"/>
          </a:xfrm>
          <a:prstGeom prst="rect">
            <a:avLst/>
          </a:prstGeom>
          <a:noFill/>
        </p:spPr>
        <p:txBody>
          <a:bodyPr wrap="none" rtlCol="0">
            <a:spAutoFit/>
          </a:bodyPr>
          <a:lstStyle/>
          <a:p>
            <a:pPr algn="ctr"/>
            <a:r>
              <a:rPr lang="en-US" altLang="zh-CN" dirty="0">
                <a:solidFill>
                  <a:schemeClr val="accent5">
                    <a:lumMod val="75000"/>
                  </a:schemeClr>
                </a:solidFill>
                <a:latin typeface="Arial" pitchFamily="34" charset="0"/>
                <a:ea typeface="Arial" pitchFamily="34" charset="0"/>
              </a:rPr>
              <a:t>robot</a:t>
            </a:r>
            <a:endParaRPr lang="en-US" altLang="zh-CN" dirty="0">
              <a:solidFill>
                <a:schemeClr val="accent5">
                  <a:lumMod val="75000"/>
                </a:schemeClr>
              </a:solidFill>
              <a:latin typeface="Arial" pitchFamily="34" charset="0"/>
              <a:ea typeface="Arial" pitchFamily="34" charset="0"/>
            </a:endParaRPr>
          </a:p>
          <a:p>
            <a:pPr algn="ctr"/>
            <a:r>
              <a:rPr lang="en-US" altLang="zh-CN" dirty="0">
                <a:solidFill>
                  <a:schemeClr val="accent5">
                    <a:lumMod val="75000"/>
                  </a:schemeClr>
                </a:solidFill>
                <a:latin typeface="Arial" pitchFamily="34" charset="0"/>
                <a:ea typeface="Arial" pitchFamily="34" charset="0"/>
              </a:rPr>
              <a:t>lesson</a:t>
            </a:r>
            <a:endParaRPr lang="en-US" altLang="zh-CN" dirty="0">
              <a:solidFill>
                <a:schemeClr val="accent5">
                  <a:lumMod val="75000"/>
                </a:schemeClr>
              </a:solidFill>
              <a:latin typeface="Arial" pitchFamily="34" charset="0"/>
              <a:ea typeface="Arial" pitchFamily="34" charset="0"/>
            </a:endParaRPr>
          </a:p>
        </p:txBody>
      </p:sp>
      <p:sp>
        <p:nvSpPr>
          <p:cNvPr id="26" name="任意多边形 25"/>
          <p:cNvSpPr/>
          <p:nvPr/>
        </p:nvSpPr>
        <p:spPr>
          <a:xfrm>
            <a:off x="518795" y="3917950"/>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3" name="任意多边形 2"/>
          <p:cNvSpPr/>
          <p:nvPr/>
        </p:nvSpPr>
        <p:spPr>
          <a:xfrm>
            <a:off x="0" y="5644515"/>
            <a:ext cx="12192000" cy="122555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2" name="矩形 1"/>
          <p:cNvSpPr/>
          <p:nvPr/>
        </p:nvSpPr>
        <p:spPr>
          <a:xfrm>
            <a:off x="770193" y="4486502"/>
            <a:ext cx="1827530" cy="645160"/>
          </a:xfrm>
          <a:prstGeom prst="rect">
            <a:avLst/>
          </a:prstGeom>
          <a:noFill/>
        </p:spPr>
        <p:txBody>
          <a:bodyPr wrap="square" rtlCol="0">
            <a:spAutoFit/>
          </a:bodyPr>
          <a:p>
            <a:r>
              <a:rPr lang="en-US" altLang="zh-CN" dirty="0">
                <a:solidFill>
                  <a:schemeClr val="accent5">
                    <a:lumMod val="75000"/>
                  </a:schemeClr>
                </a:solidFill>
                <a:latin typeface="Arial" pitchFamily="34" charset="0"/>
                <a:ea typeface="Arial" pitchFamily="34" charset="0"/>
              </a:rPr>
              <a:t>Powered by  </a:t>
            </a:r>
            <a:r>
              <a:rPr lang="zh-CN" altLang="en-US" dirty="0">
                <a:solidFill>
                  <a:schemeClr val="accent5">
                    <a:lumMod val="75000"/>
                  </a:schemeClr>
                </a:solidFill>
                <a:latin typeface="Arial" pitchFamily="34" charset="0"/>
                <a:ea typeface="Arial" pitchFamily="34" charset="0"/>
              </a:rPr>
              <a:t>YahBoom</a:t>
            </a:r>
            <a:endParaRPr lang="zh-CN" altLang="en-US" dirty="0">
              <a:solidFill>
                <a:schemeClr val="accent5">
                  <a:lumMod val="75000"/>
                </a:schemeClr>
              </a:solidFill>
              <a:latin typeface="Arial" pitchFamily="34" charset="0"/>
              <a:ea typeface="Arial" pitchFamily="34" charset="0"/>
            </a:endParaRPr>
          </a:p>
        </p:txBody>
      </p:sp>
      <p:sp>
        <p:nvSpPr>
          <p:cNvPr id="4" name="文本框 3"/>
          <p:cNvSpPr txBox="1"/>
          <p:nvPr/>
        </p:nvSpPr>
        <p:spPr>
          <a:xfrm>
            <a:off x="2729230" y="3028950"/>
            <a:ext cx="7263765" cy="922020"/>
          </a:xfrm>
          <a:prstGeom prst="rect">
            <a:avLst/>
          </a:prstGeom>
          <a:noFill/>
        </p:spPr>
        <p:txBody>
          <a:bodyPr wrap="square" rtlCol="0">
            <a:spAutoFit/>
          </a:bodyPr>
          <a:p>
            <a:pPr algn="dist"/>
            <a:r>
              <a:rPr lang="zh-CN" altLang="en-US" sz="5400" dirty="0">
                <a:solidFill>
                  <a:schemeClr val="accent5">
                    <a:lumMod val="75000"/>
                  </a:schemeClr>
                </a:solidFill>
                <a:latin typeface="Arial" pitchFamily="34" charset="0"/>
                <a:ea typeface="Arial" pitchFamily="34" charset="0"/>
              </a:rPr>
              <a:t>Thanks for watching！</a:t>
            </a:r>
            <a:endParaRPr lang="zh-CN" altLang="en-US" sz="5400" dirty="0">
              <a:solidFill>
                <a:schemeClr val="accent5">
                  <a:lumMod val="75000"/>
                </a:schemeClr>
              </a:solidFill>
              <a:latin typeface="Arial" pitchFamily="34" charset="0"/>
              <a:ea typeface="Arial" pitchFamily="34" charset="0"/>
            </a:endParaRPr>
          </a:p>
        </p:txBody>
      </p:sp>
      <p:pic>
        <p:nvPicPr>
          <p:cNvPr id="5" name="图片 4" descr="新Logo标志 - 长方形"/>
          <p:cNvPicPr>
            <a:picLocks noChangeAspect="1"/>
          </p:cNvPicPr>
          <p:nvPr/>
        </p:nvPicPr>
        <p:blipFill>
          <a:blip r:embed="rId1"/>
          <a:stretch>
            <a:fillRect/>
          </a:stretch>
        </p:blipFill>
        <p:spPr>
          <a:xfrm>
            <a:off x="1569720" y="37465"/>
            <a:ext cx="1351915" cy="6762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blinds dir="vert"/>
      </p:transition>
    </mc:Choice>
    <mc:Fallback>
      <p:transition spd="slow">
        <p:blinds dir="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46291" y="815798"/>
            <a:ext cx="10899418" cy="5299025"/>
            <a:chOff x="0" y="0"/>
            <a:chExt cx="12192000" cy="6858000"/>
          </a:xfrm>
        </p:grpSpPr>
        <p:sp>
          <p:nvSpPr>
            <p:cNvPr id="13" name="矩形 12"/>
            <p:cNvSpPr/>
            <p:nvPr/>
          </p:nvSpPr>
          <p:spPr>
            <a:xfrm>
              <a:off x="0" y="0"/>
              <a:ext cx="12192000" cy="6858000"/>
            </a:xfrm>
            <a:prstGeom prst="rect">
              <a:avLst/>
            </a:prstGeom>
            <a:blipFill dpi="0" rotWithShape="0">
              <a:blip r:embed="rId1"/>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228598" y="5118134"/>
            <a:ext cx="724486" cy="458769"/>
            <a:chOff x="560275" y="3433438"/>
            <a:chExt cx="1198188" cy="758734"/>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任意多边形 29"/>
          <p:cNvSpPr/>
          <p:nvPr/>
        </p:nvSpPr>
        <p:spPr>
          <a:xfrm>
            <a:off x="11280687" y="1444203"/>
            <a:ext cx="542043" cy="331679"/>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143539" y="335914"/>
            <a:ext cx="1354542" cy="82885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5" name="组合 34"/>
          <p:cNvGrpSpPr/>
          <p:nvPr/>
        </p:nvGrpSpPr>
        <p:grpSpPr>
          <a:xfrm>
            <a:off x="11280688" y="56591"/>
            <a:ext cx="724486" cy="458769"/>
            <a:chOff x="560275" y="3433438"/>
            <a:chExt cx="1198188" cy="758734"/>
          </a:xfrm>
        </p:grpSpPr>
        <p:sp>
          <p:nvSpPr>
            <p:cNvPr id="3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2476500" y="2463165"/>
            <a:ext cx="7237974" cy="388631"/>
            <a:chOff x="1459489" y="1292335"/>
            <a:chExt cx="6498938" cy="388428"/>
          </a:xfrm>
        </p:grpSpPr>
        <p:sp>
          <p:nvSpPr>
            <p:cNvPr id="18" name="文本框 17"/>
            <p:cNvSpPr txBox="1"/>
            <p:nvPr/>
          </p:nvSpPr>
          <p:spPr>
            <a:xfrm>
              <a:off x="1459489" y="1292335"/>
              <a:ext cx="721995" cy="368108"/>
            </a:xfrm>
            <a:prstGeom prst="rect">
              <a:avLst/>
            </a:prstGeom>
            <a:solidFill>
              <a:schemeClr val="accent5">
                <a:lumMod val="20000"/>
                <a:lumOff val="80000"/>
              </a:schemeClr>
            </a:solidFill>
          </p:spPr>
          <p:txBody>
            <a:bodyPr wrap="square" rtlCol="0">
              <a:spAutoFit/>
            </a:bodyPr>
            <a:lstStyle/>
            <a:p>
              <a:r>
                <a:rPr lang="en-US" altLang="zh-CN" dirty="0" smtClean="0">
                  <a:latin typeface="Arial" pitchFamily="34" charset="0"/>
                  <a:ea typeface="Arial" pitchFamily="34" charset="0"/>
                </a:rPr>
                <a:t>Part1</a:t>
              </a:r>
              <a:endParaRPr lang="en-US" altLang="zh-CN" dirty="0" smtClean="0">
                <a:latin typeface="Arial" pitchFamily="34" charset="0"/>
                <a:ea typeface="Arial" pitchFamily="34" charset="0"/>
              </a:endParaRPr>
            </a:p>
          </p:txBody>
        </p:sp>
        <p:sp>
          <p:nvSpPr>
            <p:cNvPr id="24" name="文本框 23"/>
            <p:cNvSpPr txBox="1"/>
            <p:nvPr/>
          </p:nvSpPr>
          <p:spPr>
            <a:xfrm>
              <a:off x="3278949" y="1292335"/>
              <a:ext cx="782955" cy="368108"/>
            </a:xfrm>
            <a:prstGeom prst="rect">
              <a:avLst/>
            </a:prstGeom>
            <a:solidFill>
              <a:schemeClr val="accent5">
                <a:lumMod val="20000"/>
                <a:lumOff val="80000"/>
              </a:schemeClr>
            </a:solidFill>
          </p:spPr>
          <p:txBody>
            <a:bodyPr wrap="square" rtlCol="0">
              <a:spAutoFit/>
            </a:bodyPr>
            <a:lstStyle/>
            <a:p>
              <a:r>
                <a:rPr lang="en-US" altLang="zh-CN" dirty="0" smtClean="0">
                  <a:latin typeface="Arial" pitchFamily="34" charset="0"/>
                  <a:ea typeface="Arial" pitchFamily="34" charset="0"/>
                </a:rPr>
                <a:t>Part 2</a:t>
              </a:r>
              <a:endParaRPr lang="zh-CN" altLang="en-US" dirty="0">
                <a:latin typeface="Arial" pitchFamily="34" charset="0"/>
                <a:ea typeface="Arial" pitchFamily="34" charset="0"/>
              </a:endParaRPr>
            </a:p>
          </p:txBody>
        </p:sp>
        <p:sp>
          <p:nvSpPr>
            <p:cNvPr id="27" name="文本框 26"/>
            <p:cNvSpPr txBox="1"/>
            <p:nvPr/>
          </p:nvSpPr>
          <p:spPr>
            <a:xfrm>
              <a:off x="5271947" y="1312655"/>
              <a:ext cx="709295" cy="368108"/>
            </a:xfrm>
            <a:prstGeom prst="rect">
              <a:avLst/>
            </a:prstGeom>
            <a:solidFill>
              <a:schemeClr val="accent5">
                <a:lumMod val="20000"/>
                <a:lumOff val="80000"/>
              </a:schemeClr>
            </a:solidFill>
          </p:spPr>
          <p:txBody>
            <a:bodyPr wrap="square" rtlCol="0">
              <a:spAutoFit/>
            </a:bodyPr>
            <a:lstStyle/>
            <a:p>
              <a:r>
                <a:rPr lang="en-US" altLang="zh-CN" dirty="0" smtClean="0">
                  <a:latin typeface="Arial" pitchFamily="34" charset="0"/>
                  <a:ea typeface="Arial" pitchFamily="34" charset="0"/>
                </a:rPr>
                <a:t>Part3</a:t>
              </a:r>
              <a:endParaRPr lang="zh-CN" altLang="en-US" dirty="0">
                <a:latin typeface="Arial" pitchFamily="34" charset="0"/>
                <a:ea typeface="Arial" pitchFamily="34" charset="0"/>
              </a:endParaRPr>
            </a:p>
          </p:txBody>
        </p:sp>
        <p:sp>
          <p:nvSpPr>
            <p:cNvPr id="32" name="文本框 31"/>
            <p:cNvSpPr txBox="1"/>
            <p:nvPr/>
          </p:nvSpPr>
          <p:spPr>
            <a:xfrm>
              <a:off x="7177377" y="1292511"/>
              <a:ext cx="781050" cy="368108"/>
            </a:xfrm>
            <a:prstGeom prst="rect">
              <a:avLst/>
            </a:prstGeom>
            <a:solidFill>
              <a:schemeClr val="accent5">
                <a:lumMod val="20000"/>
                <a:lumOff val="80000"/>
              </a:schemeClr>
            </a:solidFill>
          </p:spPr>
          <p:txBody>
            <a:bodyPr wrap="square" rtlCol="0">
              <a:spAutoFit/>
            </a:bodyPr>
            <a:lstStyle/>
            <a:p>
              <a:r>
                <a:rPr lang="en-US" altLang="zh-CN" dirty="0" smtClean="0">
                  <a:latin typeface="Arial" pitchFamily="34" charset="0"/>
                  <a:ea typeface="Arial" pitchFamily="34" charset="0"/>
                </a:rPr>
                <a:t>Part 4</a:t>
              </a:r>
              <a:endParaRPr lang="zh-CN" altLang="en-US" dirty="0">
                <a:latin typeface="Arial" pitchFamily="34" charset="0"/>
                <a:ea typeface="Arial" pitchFamily="34" charset="0"/>
              </a:endParaRPr>
            </a:p>
          </p:txBody>
        </p:sp>
      </p:grpSp>
      <p:sp>
        <p:nvSpPr>
          <p:cNvPr id="3" name="文本框 2"/>
          <p:cNvSpPr txBox="1"/>
          <p:nvPr/>
        </p:nvSpPr>
        <p:spPr>
          <a:xfrm>
            <a:off x="781050" y="133350"/>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8" name="任意多边形 7"/>
          <p:cNvSpPr/>
          <p:nvPr/>
        </p:nvSpPr>
        <p:spPr>
          <a:xfrm>
            <a:off x="0" y="5761355"/>
            <a:ext cx="12192000" cy="109664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5" name="文本框 4"/>
          <p:cNvSpPr txBox="1"/>
          <p:nvPr/>
        </p:nvSpPr>
        <p:spPr>
          <a:xfrm>
            <a:off x="106380" y="642387"/>
            <a:ext cx="1427480" cy="521970"/>
          </a:xfrm>
          <a:prstGeom prst="rect">
            <a:avLst/>
          </a:prstGeom>
          <a:noFill/>
        </p:spPr>
        <p:txBody>
          <a:bodyPr wrap="none" rtlCol="0">
            <a:spAutoFit/>
          </a:bodyPr>
          <a:p>
            <a:pPr algn="l"/>
            <a:r>
              <a:rPr lang="en-US" altLang="zh-CN" sz="2800" dirty="0" smtClean="0">
                <a:solidFill>
                  <a:schemeClr val="accent5">
                    <a:lumMod val="75000"/>
                  </a:schemeClr>
                </a:solidFill>
                <a:latin typeface="Arial" pitchFamily="34" charset="0"/>
                <a:ea typeface="Arial" pitchFamily="34" charset="0"/>
              </a:rPr>
              <a:t>C</a:t>
            </a:r>
            <a:r>
              <a:rPr lang="zh-CN" altLang="en-US" sz="2800" dirty="0" smtClean="0">
                <a:solidFill>
                  <a:schemeClr val="accent5">
                    <a:lumMod val="75000"/>
                  </a:schemeClr>
                </a:solidFill>
                <a:latin typeface="Arial" pitchFamily="34" charset="0"/>
                <a:ea typeface="Arial" pitchFamily="34" charset="0"/>
              </a:rPr>
              <a:t>ontent</a:t>
            </a:r>
            <a:endParaRPr lang="zh-CN" altLang="en-US" sz="2800" dirty="0" smtClean="0">
              <a:solidFill>
                <a:schemeClr val="accent5">
                  <a:lumMod val="75000"/>
                </a:schemeClr>
              </a:solidFill>
              <a:latin typeface="Arial" pitchFamily="34" charset="0"/>
              <a:ea typeface="Arial" pitchFamily="34" charset="0"/>
            </a:endParaRPr>
          </a:p>
        </p:txBody>
      </p:sp>
      <p:sp>
        <p:nvSpPr>
          <p:cNvPr id="9" name="文本框 8"/>
          <p:cNvSpPr txBox="1"/>
          <p:nvPr/>
        </p:nvSpPr>
        <p:spPr>
          <a:xfrm>
            <a:off x="2037447" y="2925378"/>
            <a:ext cx="1681480" cy="368300"/>
          </a:xfrm>
          <a:prstGeom prst="rect">
            <a:avLst/>
          </a:prstGeom>
          <a:noFill/>
        </p:spPr>
        <p:txBody>
          <a:bodyPr wrap="none" rtlCol="0">
            <a:spAutoFit/>
          </a:bodyPr>
          <a:p>
            <a:pPr algn="l"/>
            <a:r>
              <a:rPr lang="zh-CN" altLang="en-US" dirty="0">
                <a:solidFill>
                  <a:srgbClr val="0070C0"/>
                </a:solidFill>
                <a:latin typeface="Arial" pitchFamily="34" charset="0"/>
                <a:ea typeface="Arial" pitchFamily="34" charset="0"/>
                <a:hlinkClick r:id="rId2" action="ppaction://hlinksldjump"/>
              </a:rPr>
              <a:t>Learning goals</a:t>
            </a:r>
            <a:endParaRPr lang="zh-CN" altLang="en-US" dirty="0">
              <a:solidFill>
                <a:srgbClr val="0070C0"/>
              </a:solidFill>
              <a:latin typeface="Arial" pitchFamily="34" charset="0"/>
              <a:ea typeface="Arial" pitchFamily="34" charset="0"/>
            </a:endParaRPr>
          </a:p>
        </p:txBody>
      </p:sp>
      <p:sp>
        <p:nvSpPr>
          <p:cNvPr id="10" name="文本框 9"/>
          <p:cNvSpPr txBox="1"/>
          <p:nvPr/>
        </p:nvSpPr>
        <p:spPr>
          <a:xfrm>
            <a:off x="4257156" y="2925378"/>
            <a:ext cx="1363980" cy="368300"/>
          </a:xfrm>
          <a:prstGeom prst="rect">
            <a:avLst/>
          </a:prstGeom>
          <a:noFill/>
        </p:spPr>
        <p:txBody>
          <a:bodyPr wrap="none" rtlCol="0">
            <a:spAutoFit/>
          </a:bodyPr>
          <a:p>
            <a:pPr algn="l"/>
            <a:r>
              <a:rPr lang="zh-CN" altLang="en-US" dirty="0">
                <a:solidFill>
                  <a:schemeClr val="accent5">
                    <a:lumMod val="75000"/>
                  </a:schemeClr>
                </a:solidFill>
                <a:latin typeface="Arial" pitchFamily="34" charset="0"/>
                <a:ea typeface="Arial" pitchFamily="34" charset="0"/>
                <a:sym typeface="+mn-ea"/>
                <a:hlinkClick r:id="rId3" action="ppaction://hlinksldjump"/>
              </a:rPr>
              <a:t>Preparation</a:t>
            </a:r>
            <a:endParaRPr lang="zh-CN" altLang="en-US" dirty="0">
              <a:solidFill>
                <a:schemeClr val="accent5">
                  <a:lumMod val="75000"/>
                </a:schemeClr>
              </a:solidFill>
              <a:latin typeface="Arial" pitchFamily="34" charset="0"/>
              <a:ea typeface="Arial" pitchFamily="34" charset="0"/>
              <a:sym typeface="+mn-ea"/>
              <a:hlinkClick r:id="rId3" action="ppaction://hlinksldjump"/>
            </a:endParaRPr>
          </a:p>
        </p:txBody>
      </p:sp>
      <p:sp>
        <p:nvSpPr>
          <p:cNvPr id="11" name="文本框 10"/>
          <p:cNvSpPr txBox="1"/>
          <p:nvPr/>
        </p:nvSpPr>
        <p:spPr>
          <a:xfrm>
            <a:off x="6199989" y="2925378"/>
            <a:ext cx="1948180" cy="368300"/>
          </a:xfrm>
          <a:prstGeom prst="rect">
            <a:avLst/>
          </a:prstGeom>
          <a:noFill/>
        </p:spPr>
        <p:txBody>
          <a:bodyPr wrap="none" rtlCol="0">
            <a:spAutoFit/>
          </a:bodyPr>
          <a:p>
            <a:pPr algn="l"/>
            <a:r>
              <a:rPr lang="zh-CN" altLang="en-US" dirty="0">
                <a:solidFill>
                  <a:schemeClr val="accent5">
                    <a:lumMod val="75000"/>
                  </a:schemeClr>
                </a:solidFill>
                <a:latin typeface="Arial" pitchFamily="34" charset="0"/>
                <a:ea typeface="Arial" pitchFamily="34" charset="0"/>
                <a:hlinkClick r:id="rId2" action="ppaction://hlinksldjump"/>
              </a:rPr>
              <a:t>Search for blocks</a:t>
            </a:r>
            <a:endParaRPr lang="zh-CN" altLang="en-US" dirty="0">
              <a:solidFill>
                <a:schemeClr val="accent5">
                  <a:lumMod val="75000"/>
                </a:schemeClr>
              </a:solidFill>
              <a:latin typeface="Arial" pitchFamily="34" charset="0"/>
              <a:ea typeface="Arial" pitchFamily="34" charset="0"/>
            </a:endParaRPr>
          </a:p>
        </p:txBody>
      </p:sp>
      <p:sp>
        <p:nvSpPr>
          <p:cNvPr id="12" name="文本框 11"/>
          <p:cNvSpPr txBox="1"/>
          <p:nvPr/>
        </p:nvSpPr>
        <p:spPr>
          <a:xfrm>
            <a:off x="8375722" y="2925554"/>
            <a:ext cx="1808480" cy="368300"/>
          </a:xfrm>
          <a:prstGeom prst="rect">
            <a:avLst/>
          </a:prstGeom>
          <a:noFill/>
        </p:spPr>
        <p:txBody>
          <a:bodyPr wrap="none" rtlCol="0">
            <a:spAutoFit/>
          </a:bodyPr>
          <a:p>
            <a:pPr algn="l"/>
            <a:r>
              <a:rPr lang="zh-CN" altLang="en-US" dirty="0">
                <a:solidFill>
                  <a:schemeClr val="accent5">
                    <a:lumMod val="75000"/>
                  </a:schemeClr>
                </a:solidFill>
                <a:latin typeface="Arial" pitchFamily="34" charset="0"/>
                <a:ea typeface="Arial" pitchFamily="34" charset="0"/>
                <a:hlinkClick r:id="rId2" action="ppaction://hlinksldjump"/>
              </a:rPr>
              <a:t>Combin</a:t>
            </a:r>
            <a:r>
              <a:rPr lang="en-US" altLang="zh-CN" dirty="0">
                <a:solidFill>
                  <a:schemeClr val="accent5">
                    <a:lumMod val="75000"/>
                  </a:schemeClr>
                </a:solidFill>
                <a:latin typeface="Arial" pitchFamily="34" charset="0"/>
                <a:ea typeface="Arial" pitchFamily="34" charset="0"/>
                <a:hlinkClick r:id="rId2" action="ppaction://hlinksldjump"/>
              </a:rPr>
              <a:t>e</a:t>
            </a:r>
            <a:r>
              <a:rPr lang="zh-CN" altLang="en-US" dirty="0">
                <a:solidFill>
                  <a:schemeClr val="accent5">
                    <a:lumMod val="75000"/>
                  </a:schemeClr>
                </a:solidFill>
                <a:latin typeface="Arial" pitchFamily="34" charset="0"/>
                <a:ea typeface="Arial" pitchFamily="34" charset="0"/>
                <a:hlinkClick r:id="rId2" action="ppaction://hlinksldjump"/>
              </a:rPr>
              <a:t> blocks</a:t>
            </a:r>
            <a:endParaRPr lang="zh-CN" altLang="en-US" dirty="0">
              <a:solidFill>
                <a:schemeClr val="accent5">
                  <a:lumMod val="75000"/>
                </a:schemeClr>
              </a:solidFill>
              <a:latin typeface="Arial" pitchFamily="34" charset="0"/>
              <a:ea typeface="Arial" pitchFamily="34" charset="0"/>
            </a:endParaRPr>
          </a:p>
        </p:txBody>
      </p:sp>
      <p:pic>
        <p:nvPicPr>
          <p:cNvPr id="17" name="图片 16" descr="新Logo标志 - 长方形"/>
          <p:cNvPicPr>
            <a:picLocks noChangeAspect="1"/>
          </p:cNvPicPr>
          <p:nvPr/>
        </p:nvPicPr>
        <p:blipFill>
          <a:blip r:embed="rId4"/>
          <a:stretch>
            <a:fillRect/>
          </a:stretch>
        </p:blipFill>
        <p:spPr>
          <a:xfrm>
            <a:off x="1569720" y="37465"/>
            <a:ext cx="1351915" cy="6762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zoom/>
      </p:transition>
    </mc:Choice>
    <mc:Fallback>
      <p:transition spd="slow">
        <p:zo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118870" cy="521970"/>
          </a:xfrm>
          <a:prstGeom prst="rect">
            <a:avLst/>
          </a:prstGeom>
          <a:noFill/>
        </p:spPr>
        <p:txBody>
          <a:bodyPr wrap="none" rtlCol="0">
            <a:spAutoFit/>
          </a:bodyPr>
          <a:lstStyle/>
          <a:p>
            <a:r>
              <a:rPr lang="en-US" altLang="zh-CN" sz="2800" dirty="0" smtClean="0">
                <a:solidFill>
                  <a:schemeClr val="accent5">
                    <a:lumMod val="75000"/>
                  </a:schemeClr>
                </a:solidFill>
                <a:latin typeface="Arial" pitchFamily="34" charset="0"/>
                <a:ea typeface="Arial" pitchFamily="34" charset="0"/>
              </a:rPr>
              <a:t>Part 1</a:t>
            </a:r>
            <a:endParaRPr lang="en-US" altLang="zh-CN" sz="2800" dirty="0" smtClean="0">
              <a:solidFill>
                <a:schemeClr val="accent5">
                  <a:lumMod val="75000"/>
                </a:schemeClr>
              </a:solidFill>
              <a:latin typeface="Arial" pitchFamily="34" charset="0"/>
              <a:ea typeface="Arial" pitchFamily="34" charset="0"/>
            </a:endParaRPr>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zh-CN"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16" name="任意多边形 15"/>
          <p:cNvSpPr/>
          <p:nvPr/>
        </p:nvSpPr>
        <p:spPr>
          <a:xfrm>
            <a:off x="0" y="5854700"/>
            <a:ext cx="12192000" cy="100330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2" name="文本框 1"/>
          <p:cNvSpPr txBox="1"/>
          <p:nvPr/>
        </p:nvSpPr>
        <p:spPr>
          <a:xfrm>
            <a:off x="3004185" y="4966335"/>
            <a:ext cx="8206740" cy="914400"/>
          </a:xfrm>
          <a:prstGeom prst="rect">
            <a:avLst/>
          </a:prstGeom>
          <a:noFill/>
        </p:spPr>
        <p:txBody>
          <a:bodyPr wrap="square" rtlCol="0" anchor="t">
            <a:spAutoFit/>
          </a:bodyPr>
          <a:p>
            <a:r>
              <a:rPr lang="zh-CN" altLang="en-US">
                <a:solidFill>
                  <a:srgbClr val="0070C0"/>
                </a:solidFill>
                <a:effectLst>
                  <a:outerShdw blurRad="38100" dist="25400" dir="5400000" algn="ctr" rotWithShape="0">
                    <a:srgbClr val="6E747A">
                      <a:alpha val="43000"/>
                    </a:srgbClr>
                  </a:outerShdw>
                </a:effectLst>
                <a:latin typeface="Arial" pitchFamily="34" charset="0"/>
                <a:ea typeface="Arial" pitchFamily="34" charset="0"/>
              </a:rPr>
              <a:t>After you have downloaded the program, you can see a smile on the car's dot matrix, and all the seven color flow lights are lit up. Now, the light is lit up with purple, and the children can choose to light the other colors in the program.</a:t>
            </a:r>
            <a:endParaRPr lang="zh-CN" altLang="en-US">
              <a:solidFill>
                <a:srgbClr val="0070C0"/>
              </a:solidFill>
              <a:effectLst>
                <a:outerShdw blurRad="38100" dist="25400" dir="5400000" algn="ctr" rotWithShape="0">
                  <a:srgbClr val="6E747A">
                    <a:alpha val="43000"/>
                  </a:srgbClr>
                </a:outerShdw>
              </a:effectLst>
              <a:latin typeface="Arial" pitchFamily="34" charset="0"/>
              <a:ea typeface="Arial" pitchFamily="34" charset="0"/>
            </a:endParaRPr>
          </a:p>
        </p:txBody>
      </p:sp>
      <p:sp>
        <p:nvSpPr>
          <p:cNvPr id="26" name="任意多边形 25"/>
          <p:cNvSpPr/>
          <p:nvPr/>
        </p:nvSpPr>
        <p:spPr>
          <a:xfrm>
            <a:off x="778510" y="192468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4" name="图片 3"/>
          <p:cNvPicPr>
            <a:picLocks noChangeAspect="1"/>
          </p:cNvPicPr>
          <p:nvPr/>
        </p:nvPicPr>
        <p:blipFill>
          <a:blip r:embed="rId1"/>
          <a:stretch>
            <a:fillRect/>
          </a:stretch>
        </p:blipFill>
        <p:spPr>
          <a:xfrm>
            <a:off x="4465955" y="926465"/>
            <a:ext cx="4537710" cy="3949065"/>
          </a:xfrm>
          <a:prstGeom prst="rect">
            <a:avLst/>
          </a:prstGeom>
        </p:spPr>
      </p:pic>
      <p:sp>
        <p:nvSpPr>
          <p:cNvPr id="3" name="矩形 2"/>
          <p:cNvSpPr/>
          <p:nvPr/>
        </p:nvSpPr>
        <p:spPr>
          <a:xfrm>
            <a:off x="1035623" y="2243682"/>
            <a:ext cx="1991360" cy="953135"/>
          </a:xfrm>
          <a:prstGeom prst="rect">
            <a:avLst/>
          </a:prstGeom>
          <a:noFill/>
        </p:spPr>
        <p:txBody>
          <a:bodyPr wrap="square" rtlCol="0">
            <a:spAutoFit/>
          </a:bodyPr>
          <a:p>
            <a:r>
              <a:rPr lang="en-US" altLang="zh-CN" sz="2800" dirty="0">
                <a:solidFill>
                  <a:schemeClr val="accent5">
                    <a:lumMod val="75000"/>
                  </a:schemeClr>
                </a:solidFill>
                <a:latin typeface="Arial" pitchFamily="34" charset="0"/>
                <a:ea typeface="Arial" pitchFamily="34" charset="0"/>
              </a:rPr>
              <a:t>Learning goals</a:t>
            </a:r>
            <a:endParaRPr lang="en-US" altLang="zh-CN" sz="2800" dirty="0">
              <a:solidFill>
                <a:schemeClr val="accent5">
                  <a:lumMod val="75000"/>
                </a:schemeClr>
              </a:solidFill>
              <a:latin typeface="Arial" pitchFamily="34" charset="0"/>
              <a:ea typeface="Arial" pitchFamily="34" charset="0"/>
            </a:endParaRPr>
          </a:p>
        </p:txBody>
      </p:sp>
      <p:pic>
        <p:nvPicPr>
          <p:cNvPr id="17" name="图片 16" descr="新Logo标志 - 长方形"/>
          <p:cNvPicPr>
            <a:picLocks noChangeAspect="1"/>
          </p:cNvPicPr>
          <p:nvPr/>
        </p:nvPicPr>
        <p:blipFill>
          <a:blip r:embed="rId2"/>
          <a:stretch>
            <a:fillRect/>
          </a:stretch>
        </p:blipFill>
        <p:spPr>
          <a:xfrm>
            <a:off x="1569720" y="37465"/>
            <a:ext cx="1351915" cy="6762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cover dir="lu"/>
      </p:transition>
    </mc:Choice>
    <mc:Fallback>
      <p:transition spd="slow">
        <p:cover dir="lu"/>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115060" cy="521970"/>
          </a:xfrm>
          <a:prstGeom prst="rect">
            <a:avLst/>
          </a:prstGeom>
          <a:noFill/>
        </p:spPr>
        <p:txBody>
          <a:bodyPr wrap="none" rtlCol="0">
            <a:spAutoFit/>
          </a:bodyPr>
          <a:lstStyle/>
          <a:p>
            <a:r>
              <a:rPr lang="en-US" altLang="zh-CN" sz="2800" dirty="0" smtClean="0">
                <a:solidFill>
                  <a:schemeClr val="accent5">
                    <a:lumMod val="75000"/>
                  </a:schemeClr>
                </a:solidFill>
                <a:latin typeface="Arial" pitchFamily="34" charset="0"/>
                <a:ea typeface="Arial" pitchFamily="34" charset="0"/>
              </a:rPr>
              <a:t>Part </a:t>
            </a:r>
            <a:r>
              <a:rPr lang="en-US" sz="2800" dirty="0" smtClean="0">
                <a:solidFill>
                  <a:schemeClr val="accent5">
                    <a:lumMod val="75000"/>
                  </a:schemeClr>
                </a:solidFill>
                <a:latin typeface="Arial" pitchFamily="34" charset="0"/>
                <a:ea typeface="Arial" pitchFamily="34" charset="0"/>
              </a:rPr>
              <a:t>2</a:t>
            </a:r>
            <a:endParaRPr lang="en-US" sz="2800" dirty="0">
              <a:solidFill>
                <a:schemeClr val="accent5">
                  <a:lumMod val="75000"/>
                </a:schemeClr>
              </a:solidFill>
              <a:latin typeface="Arial" pitchFamily="34" charset="0"/>
              <a:ea typeface="Arial" pitchFamily="34" charset="0"/>
            </a:endParaRPr>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16" name="任意多边形 15"/>
          <p:cNvSpPr/>
          <p:nvPr/>
        </p:nvSpPr>
        <p:spPr>
          <a:xfrm>
            <a:off x="0" y="5854700"/>
            <a:ext cx="12192000" cy="100330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2" name="文本框 1"/>
          <p:cNvSpPr txBox="1"/>
          <p:nvPr/>
        </p:nvSpPr>
        <p:spPr>
          <a:xfrm>
            <a:off x="4366260" y="2313940"/>
            <a:ext cx="5583555" cy="1076325"/>
          </a:xfrm>
          <a:prstGeom prst="rect">
            <a:avLst/>
          </a:prstGeom>
          <a:noFill/>
        </p:spPr>
        <p:txBody>
          <a:bodyPr wrap="square" rtlCol="0">
            <a:spAutoFit/>
          </a:bodyPr>
          <a:p>
            <a:r>
              <a:rPr lang="en-US" altLang="zh-CN" sz="3200" dirty="0">
                <a:solidFill>
                  <a:schemeClr val="accent5">
                    <a:lumMod val="75000"/>
                  </a:schemeClr>
                </a:solidFill>
                <a:latin typeface="Arial" pitchFamily="34" charset="0"/>
                <a:ea typeface="Arial" pitchFamily="34" charset="0"/>
                <a:sym typeface="+mn-ea"/>
              </a:rPr>
              <a:t>●  1 X USB cable</a:t>
            </a:r>
            <a:endParaRPr lang="en-US" altLang="zh-CN" sz="3200" dirty="0">
              <a:solidFill>
                <a:schemeClr val="accent5">
                  <a:lumMod val="75000"/>
                </a:schemeClr>
              </a:solidFill>
              <a:latin typeface="Arial" pitchFamily="34" charset="0"/>
              <a:ea typeface="Arial" pitchFamily="34" charset="0"/>
            </a:endParaRPr>
          </a:p>
          <a:p>
            <a:r>
              <a:rPr lang="en-US" altLang="zh-CN" sz="3200" dirty="0">
                <a:solidFill>
                  <a:schemeClr val="accent5">
                    <a:lumMod val="75000"/>
                  </a:schemeClr>
                </a:solidFill>
                <a:latin typeface="Arial" pitchFamily="34" charset="0"/>
                <a:ea typeface="Arial" pitchFamily="34" charset="0"/>
                <a:sym typeface="+mn-ea"/>
              </a:rPr>
              <a:t>●  1 X micro:bit</a:t>
            </a:r>
            <a:r>
              <a:rPr lang="zh-CN" altLang="zh-CN" sz="3200" dirty="0">
                <a:solidFill>
                  <a:schemeClr val="accent5">
                    <a:lumMod val="75000"/>
                  </a:schemeClr>
                </a:solidFill>
                <a:latin typeface="Arial" pitchFamily="34" charset="0"/>
                <a:ea typeface="Arial" pitchFamily="34" charset="0"/>
                <a:sym typeface="+mn-ea"/>
              </a:rPr>
              <a:t> </a:t>
            </a:r>
            <a:r>
              <a:rPr lang="en-US" altLang="zh-CN" sz="3200" dirty="0">
                <a:solidFill>
                  <a:schemeClr val="accent5">
                    <a:lumMod val="75000"/>
                  </a:schemeClr>
                </a:solidFill>
                <a:latin typeface="Arial" pitchFamily="34" charset="0"/>
                <a:ea typeface="Arial" pitchFamily="34" charset="0"/>
                <a:sym typeface="+mn-ea"/>
              </a:rPr>
              <a:t>robot</a:t>
            </a:r>
            <a:endParaRPr lang="en-US" altLang="zh-CN" sz="3200" dirty="0">
              <a:solidFill>
                <a:schemeClr val="accent5">
                  <a:lumMod val="75000"/>
                </a:schemeClr>
              </a:solidFill>
              <a:latin typeface="Arial" pitchFamily="34" charset="0"/>
              <a:ea typeface="Arial" pitchFamily="34" charset="0"/>
              <a:sym typeface="+mn-ea"/>
            </a:endParaRPr>
          </a:p>
        </p:txBody>
      </p:sp>
      <p:sp>
        <p:nvSpPr>
          <p:cNvPr id="26" name="任意多边形 25"/>
          <p:cNvSpPr/>
          <p:nvPr/>
        </p:nvSpPr>
        <p:spPr>
          <a:xfrm>
            <a:off x="638175" y="200215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691691" y="2591491"/>
            <a:ext cx="2118360" cy="521970"/>
          </a:xfrm>
          <a:prstGeom prst="rect">
            <a:avLst/>
          </a:prstGeom>
          <a:noFill/>
        </p:spPr>
        <p:txBody>
          <a:bodyPr wrap="none" rtlCol="0">
            <a:spAutoFit/>
          </a:bodyPr>
          <a:p>
            <a:r>
              <a:rPr lang="en-US" altLang="zh-CN" sz="2800" dirty="0">
                <a:solidFill>
                  <a:schemeClr val="accent5">
                    <a:lumMod val="75000"/>
                  </a:schemeClr>
                </a:solidFill>
                <a:latin typeface="Arial" pitchFamily="34" charset="0"/>
                <a:ea typeface="Arial" pitchFamily="34" charset="0"/>
              </a:rPr>
              <a:t>Preparation </a:t>
            </a:r>
            <a:endParaRPr lang="en-US" altLang="zh-CN" sz="2800" dirty="0">
              <a:solidFill>
                <a:schemeClr val="accent5">
                  <a:lumMod val="75000"/>
                </a:schemeClr>
              </a:solidFill>
              <a:latin typeface="Arial" pitchFamily="34" charset="0"/>
              <a:ea typeface="Arial" pitchFamily="34" charset="0"/>
            </a:endParaRPr>
          </a:p>
        </p:txBody>
      </p:sp>
      <p:sp>
        <p:nvSpPr>
          <p:cNvPr id="5" name="文本框 4"/>
          <p:cNvSpPr txBox="1"/>
          <p:nvPr/>
        </p:nvSpPr>
        <p:spPr>
          <a:xfrm>
            <a:off x="3037572" y="1290888"/>
            <a:ext cx="1589405" cy="460375"/>
          </a:xfrm>
          <a:prstGeom prst="rect">
            <a:avLst/>
          </a:prstGeom>
          <a:noFill/>
        </p:spPr>
        <p:txBody>
          <a:bodyPr wrap="none" rtlCol="0">
            <a:spAutoFit/>
          </a:bodyPr>
          <a:p>
            <a:pPr algn="l"/>
            <a:r>
              <a:rPr lang="zh-CN" altLang="en-US" sz="2400" dirty="0">
                <a:solidFill>
                  <a:schemeClr val="accent5">
                    <a:lumMod val="75000"/>
                  </a:schemeClr>
                </a:solidFill>
                <a:latin typeface="Arial" pitchFamily="34" charset="0"/>
                <a:ea typeface="Arial" pitchFamily="34" charset="0"/>
              </a:rPr>
              <a:t>Hardware</a:t>
            </a:r>
            <a:r>
              <a:rPr lang="en-US" altLang="zh-CN" sz="2400" dirty="0">
                <a:solidFill>
                  <a:schemeClr val="accent5">
                    <a:lumMod val="75000"/>
                  </a:schemeClr>
                </a:solidFill>
                <a:latin typeface="Arial" pitchFamily="34" charset="0"/>
                <a:ea typeface="Arial" pitchFamily="34" charset="0"/>
              </a:rPr>
              <a:t>:</a:t>
            </a:r>
            <a:endParaRPr lang="en-US" altLang="zh-CN" sz="2400" dirty="0">
              <a:solidFill>
                <a:schemeClr val="accent5">
                  <a:lumMod val="75000"/>
                </a:schemeClr>
              </a:solidFill>
              <a:latin typeface="Arial" pitchFamily="34" charset="0"/>
              <a:ea typeface="Arial" pitchFamily="34" charset="0"/>
            </a:endParaRPr>
          </a:p>
        </p:txBody>
      </p:sp>
      <p:sp>
        <p:nvSpPr>
          <p:cNvPr id="8" name="文本框 7"/>
          <p:cNvSpPr txBox="1"/>
          <p:nvPr/>
        </p:nvSpPr>
        <p:spPr>
          <a:xfrm>
            <a:off x="2717165" y="4005580"/>
            <a:ext cx="8801735" cy="2225040"/>
          </a:xfrm>
          <a:prstGeom prst="rect">
            <a:avLst/>
          </a:prstGeom>
          <a:noFill/>
        </p:spPr>
        <p:txBody>
          <a:bodyPr wrap="square" rtlCol="0">
            <a:spAutoFit/>
          </a:bodyPr>
          <a:p>
            <a:pPr algn="l"/>
            <a:r>
              <a:rPr sz="2400" dirty="0">
                <a:solidFill>
                  <a:schemeClr val="accent5">
                    <a:lumMod val="75000"/>
                  </a:schemeClr>
                </a:solidFill>
                <a:latin typeface="Arial" pitchFamily="34" charset="0"/>
                <a:ea typeface="Arial" pitchFamily="34" charset="0"/>
                <a:sym typeface="+mn-ea"/>
              </a:rPr>
              <a:t>Then the micro:bit is connected to the computer through USB, and the computer will pop up a U disk and click the URL in the U disk to enter the programming interface. </a:t>
            </a:r>
            <a:r>
              <a:rPr lang="en-US" sz="2400" dirty="0">
                <a:solidFill>
                  <a:schemeClr val="accent5">
                    <a:lumMod val="75000"/>
                  </a:schemeClr>
                </a:solidFill>
                <a:latin typeface="Arial" pitchFamily="34" charset="0"/>
                <a:ea typeface="Arial" pitchFamily="34" charset="0"/>
                <a:sym typeface="+mn-ea"/>
              </a:rPr>
              <a:t>Input this URL </a:t>
            </a:r>
            <a:r>
              <a:rPr lang="en-US" sz="2400" dirty="0">
                <a:solidFill>
                  <a:srgbClr val="FF0000"/>
                </a:solidFill>
                <a:latin typeface="Arial" pitchFamily="34" charset="0"/>
                <a:ea typeface="Arial" pitchFamily="34" charset="0"/>
                <a:sym typeface="+mn-ea"/>
              </a:rPr>
              <a:t>https://github.com/lzty634158/yahboom_mbit_en </a:t>
            </a:r>
            <a:r>
              <a:rPr lang="en-US" sz="2400" dirty="0">
                <a:solidFill>
                  <a:schemeClr val="accent5">
                    <a:lumMod val="75000"/>
                  </a:schemeClr>
                </a:solidFill>
                <a:latin typeface="Arial" pitchFamily="34" charset="0"/>
                <a:ea typeface="Arial" pitchFamily="34" charset="0"/>
                <a:sym typeface="+mn-ea"/>
              </a:rPr>
              <a:t>to get the package.</a:t>
            </a:r>
            <a:endParaRPr lang="en-US" sz="2400" dirty="0">
              <a:solidFill>
                <a:schemeClr val="accent5">
                  <a:lumMod val="75000"/>
                </a:schemeClr>
              </a:solidFill>
              <a:latin typeface="Arial" pitchFamily="34" charset="0"/>
              <a:ea typeface="Arial" pitchFamily="34" charset="0"/>
              <a:sym typeface="+mn-ea"/>
            </a:endParaRPr>
          </a:p>
          <a:p>
            <a:pPr algn="l"/>
            <a:endParaRPr lang="zh-CN" altLang="en-US" sz="2000" dirty="0">
              <a:solidFill>
                <a:schemeClr val="accent5">
                  <a:lumMod val="75000"/>
                </a:schemeClr>
              </a:solidFill>
              <a:latin typeface="Arial" pitchFamily="34" charset="0"/>
              <a:ea typeface="Arial" pitchFamily="34" charset="0"/>
            </a:endParaRPr>
          </a:p>
        </p:txBody>
      </p:sp>
      <p:pic>
        <p:nvPicPr>
          <p:cNvPr id="17" name="图片 16" descr="新Logo标志 - 长方形"/>
          <p:cNvPicPr>
            <a:picLocks noChangeAspect="1"/>
          </p:cNvPicPr>
          <p:nvPr/>
        </p:nvPicPr>
        <p:blipFill>
          <a:blip r:embed="rId1"/>
          <a:stretch>
            <a:fillRect/>
          </a:stretch>
        </p:blipFill>
        <p:spPr>
          <a:xfrm>
            <a:off x="1569720" y="37465"/>
            <a:ext cx="1351915" cy="6762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comb dir="vert"/>
      </p:transition>
    </mc:Choice>
    <mc:Fallback>
      <p:transition spd="slow">
        <p:comb dir="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zh-CN"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6" name="文本框 5"/>
          <p:cNvSpPr txBox="1"/>
          <p:nvPr/>
        </p:nvSpPr>
        <p:spPr>
          <a:xfrm>
            <a:off x="613410" y="628650"/>
            <a:ext cx="1099820" cy="521970"/>
          </a:xfrm>
          <a:prstGeom prst="rect">
            <a:avLst/>
          </a:prstGeom>
          <a:noFill/>
        </p:spPr>
        <p:txBody>
          <a:bodyPr wrap="none" rtlCol="0" anchor="t">
            <a:spAutoFit/>
          </a:bodyPr>
          <a:p>
            <a:r>
              <a:rPr lang="en-US" altLang="zh-CN" sz="2800" dirty="0" smtClean="0">
                <a:solidFill>
                  <a:schemeClr val="accent5">
                    <a:lumMod val="75000"/>
                  </a:schemeClr>
                </a:solidFill>
                <a:latin typeface="Arial" pitchFamily="34" charset="0"/>
                <a:ea typeface="Arial" pitchFamily="34" charset="0"/>
                <a:sym typeface="+mn-ea"/>
              </a:rPr>
              <a:t>Part 3</a:t>
            </a:r>
            <a:endParaRPr lang="en-US" altLang="zh-CN" sz="2800" dirty="0" smtClean="0">
              <a:solidFill>
                <a:schemeClr val="accent5">
                  <a:lumMod val="75000"/>
                </a:schemeClr>
              </a:solidFill>
              <a:latin typeface="Arial" pitchFamily="34" charset="0"/>
              <a:ea typeface="Arial" pitchFamily="34" charset="0"/>
              <a:sym typeface="+mn-ea"/>
            </a:endParaRPr>
          </a:p>
        </p:txBody>
      </p:sp>
      <p:sp>
        <p:nvSpPr>
          <p:cNvPr id="26" name="任意多边形 25"/>
          <p:cNvSpPr/>
          <p:nvPr/>
        </p:nvSpPr>
        <p:spPr>
          <a:xfrm>
            <a:off x="518795" y="185229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613348" y="2283052"/>
            <a:ext cx="2311400" cy="1383665"/>
          </a:xfrm>
          <a:prstGeom prst="rect">
            <a:avLst/>
          </a:prstGeom>
          <a:noFill/>
        </p:spPr>
        <p:txBody>
          <a:bodyPr wrap="square" rtlCol="0">
            <a:spAutoFit/>
          </a:bodyPr>
          <a:p>
            <a:r>
              <a:rPr lang="en-US" altLang="zh-CN" sz="2800" dirty="0">
                <a:solidFill>
                  <a:schemeClr val="accent5">
                    <a:lumMod val="75000"/>
                  </a:schemeClr>
                </a:solidFill>
                <a:latin typeface="Arial" pitchFamily="34" charset="0"/>
                <a:ea typeface="Arial" pitchFamily="34" charset="0"/>
              </a:rPr>
              <a:t>Search for blocks</a:t>
            </a:r>
            <a:endParaRPr lang="en-US" altLang="zh-CN" sz="2800" dirty="0">
              <a:solidFill>
                <a:schemeClr val="accent5">
                  <a:lumMod val="75000"/>
                </a:schemeClr>
              </a:solidFill>
              <a:latin typeface="Arial" pitchFamily="34" charset="0"/>
              <a:ea typeface="Arial" pitchFamily="34" charset="0"/>
            </a:endParaRPr>
          </a:p>
          <a:p>
            <a:endParaRPr lang="zh-CN" altLang="en-US" sz="2800" dirty="0">
              <a:solidFill>
                <a:schemeClr val="accent5">
                  <a:lumMod val="75000"/>
                </a:schemeClr>
              </a:solidFill>
              <a:latin typeface="Arial" pitchFamily="34" charset="0"/>
              <a:ea typeface="Arial" pitchFamily="34" charset="0"/>
            </a:endParaRPr>
          </a:p>
        </p:txBody>
      </p:sp>
      <p:pic>
        <p:nvPicPr>
          <p:cNvPr id="2" name="图片 1"/>
          <p:cNvPicPr>
            <a:picLocks noChangeAspect="1"/>
          </p:cNvPicPr>
          <p:nvPr/>
        </p:nvPicPr>
        <p:blipFill>
          <a:blip r:embed="rId1"/>
          <a:stretch>
            <a:fillRect/>
          </a:stretch>
        </p:blipFill>
        <p:spPr>
          <a:xfrm>
            <a:off x="3672205" y="901065"/>
            <a:ext cx="4847590" cy="5171440"/>
          </a:xfrm>
          <a:prstGeom prst="rect">
            <a:avLst/>
          </a:prstGeom>
        </p:spPr>
      </p:pic>
      <p:pic>
        <p:nvPicPr>
          <p:cNvPr id="17" name="图片 16" descr="新Logo标志 - 长方形"/>
          <p:cNvPicPr>
            <a:picLocks noChangeAspect="1"/>
          </p:cNvPicPr>
          <p:nvPr/>
        </p:nvPicPr>
        <p:blipFill>
          <a:blip r:embed="rId2"/>
          <a:stretch>
            <a:fillRect/>
          </a:stretch>
        </p:blipFill>
        <p:spPr>
          <a:xfrm>
            <a:off x="1569720" y="37465"/>
            <a:ext cx="1351915" cy="6762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checker dir="vert"/>
      </p:transition>
    </mc:Choice>
    <mc:Fallback>
      <p:transition spd="slow">
        <p:checker dir="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zh-CN"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16" name="任意多边形 15"/>
          <p:cNvSpPr/>
          <p:nvPr/>
        </p:nvSpPr>
        <p:spPr>
          <a:xfrm>
            <a:off x="0" y="5871845"/>
            <a:ext cx="12192000" cy="99822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6" name="文本框 5"/>
          <p:cNvSpPr txBox="1"/>
          <p:nvPr/>
        </p:nvSpPr>
        <p:spPr>
          <a:xfrm>
            <a:off x="613410" y="628650"/>
            <a:ext cx="1099820" cy="521970"/>
          </a:xfrm>
          <a:prstGeom prst="rect">
            <a:avLst/>
          </a:prstGeom>
          <a:noFill/>
        </p:spPr>
        <p:txBody>
          <a:bodyPr wrap="none" rtlCol="0" anchor="t">
            <a:spAutoFit/>
          </a:bodyPr>
          <a:p>
            <a:r>
              <a:rPr lang="en-US" altLang="zh-CN" sz="2800" dirty="0" smtClean="0">
                <a:solidFill>
                  <a:schemeClr val="accent5">
                    <a:lumMod val="75000"/>
                  </a:schemeClr>
                </a:solidFill>
                <a:latin typeface="Arial" pitchFamily="34" charset="0"/>
                <a:ea typeface="Arial" pitchFamily="34" charset="0"/>
                <a:sym typeface="+mn-ea"/>
              </a:rPr>
              <a:t>Part 3</a:t>
            </a:r>
            <a:endParaRPr lang="en-US" altLang="zh-CN" sz="2800" dirty="0" smtClean="0">
              <a:solidFill>
                <a:schemeClr val="accent5">
                  <a:lumMod val="75000"/>
                </a:schemeClr>
              </a:solidFill>
              <a:latin typeface="Arial" pitchFamily="34" charset="0"/>
              <a:ea typeface="Arial" pitchFamily="34" charset="0"/>
              <a:sym typeface="+mn-ea"/>
            </a:endParaRPr>
          </a:p>
        </p:txBody>
      </p:sp>
      <p:sp>
        <p:nvSpPr>
          <p:cNvPr id="26" name="任意多边形 25"/>
          <p:cNvSpPr/>
          <p:nvPr/>
        </p:nvSpPr>
        <p:spPr>
          <a:xfrm>
            <a:off x="518733" y="1852522"/>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613348" y="2283052"/>
            <a:ext cx="2311400" cy="1383665"/>
          </a:xfrm>
          <a:prstGeom prst="rect">
            <a:avLst/>
          </a:prstGeom>
          <a:noFill/>
        </p:spPr>
        <p:txBody>
          <a:bodyPr wrap="square" rtlCol="0">
            <a:spAutoFit/>
          </a:bodyPr>
          <a:p>
            <a:r>
              <a:rPr lang="en-US" altLang="zh-CN" sz="2800" dirty="0">
                <a:solidFill>
                  <a:schemeClr val="accent5">
                    <a:lumMod val="75000"/>
                  </a:schemeClr>
                </a:solidFill>
                <a:latin typeface="Arial" pitchFamily="34" charset="0"/>
                <a:ea typeface="Arial" pitchFamily="34" charset="0"/>
              </a:rPr>
              <a:t>Search for blocks</a:t>
            </a:r>
            <a:endParaRPr lang="en-US" altLang="zh-CN" sz="2800" dirty="0">
              <a:solidFill>
                <a:schemeClr val="accent5">
                  <a:lumMod val="75000"/>
                </a:schemeClr>
              </a:solidFill>
              <a:latin typeface="Arial" pitchFamily="34" charset="0"/>
              <a:ea typeface="Arial" pitchFamily="34" charset="0"/>
            </a:endParaRPr>
          </a:p>
          <a:p>
            <a:endParaRPr lang="zh-CN" altLang="en-US" sz="2800" dirty="0">
              <a:solidFill>
                <a:schemeClr val="accent5">
                  <a:lumMod val="75000"/>
                </a:schemeClr>
              </a:solidFill>
              <a:latin typeface="Arial" pitchFamily="34" charset="0"/>
              <a:ea typeface="Arial" pitchFamily="34" charset="0"/>
            </a:endParaRPr>
          </a:p>
        </p:txBody>
      </p:sp>
      <p:pic>
        <p:nvPicPr>
          <p:cNvPr id="2" name="图片 1"/>
          <p:cNvPicPr>
            <a:picLocks noChangeAspect="1"/>
          </p:cNvPicPr>
          <p:nvPr/>
        </p:nvPicPr>
        <p:blipFill>
          <a:blip r:embed="rId1"/>
          <a:stretch>
            <a:fillRect/>
          </a:stretch>
        </p:blipFill>
        <p:spPr>
          <a:xfrm>
            <a:off x="4069715" y="900430"/>
            <a:ext cx="5307330" cy="5191760"/>
          </a:xfrm>
          <a:prstGeom prst="rect">
            <a:avLst/>
          </a:prstGeom>
        </p:spPr>
      </p:pic>
      <p:pic>
        <p:nvPicPr>
          <p:cNvPr id="17" name="图片 16" descr="新Logo标志 - 长方形"/>
          <p:cNvPicPr>
            <a:picLocks noChangeAspect="1"/>
          </p:cNvPicPr>
          <p:nvPr/>
        </p:nvPicPr>
        <p:blipFill>
          <a:blip r:embed="rId2"/>
          <a:stretch>
            <a:fillRect/>
          </a:stretch>
        </p:blipFill>
        <p:spPr>
          <a:xfrm>
            <a:off x="1569720" y="37465"/>
            <a:ext cx="1351915" cy="6762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cover dir="lu"/>
      </p:transition>
    </mc:Choice>
    <mc:Fallback>
      <p:transition spd="slow">
        <p:cover dir="lu"/>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zh-CN"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6" name="文本框 5"/>
          <p:cNvSpPr txBox="1"/>
          <p:nvPr/>
        </p:nvSpPr>
        <p:spPr>
          <a:xfrm>
            <a:off x="613410" y="628650"/>
            <a:ext cx="1099820" cy="521970"/>
          </a:xfrm>
          <a:prstGeom prst="rect">
            <a:avLst/>
          </a:prstGeom>
          <a:noFill/>
        </p:spPr>
        <p:txBody>
          <a:bodyPr wrap="none" rtlCol="0" anchor="t">
            <a:spAutoFit/>
          </a:bodyPr>
          <a:p>
            <a:r>
              <a:rPr lang="en-US" altLang="zh-CN" sz="2800" dirty="0" smtClean="0">
                <a:solidFill>
                  <a:schemeClr val="accent5">
                    <a:lumMod val="75000"/>
                  </a:schemeClr>
                </a:solidFill>
                <a:latin typeface="Arial" pitchFamily="34" charset="0"/>
                <a:ea typeface="Arial" pitchFamily="34" charset="0"/>
                <a:sym typeface="+mn-ea"/>
              </a:rPr>
              <a:t>Part 3</a:t>
            </a:r>
            <a:endParaRPr lang="en-US" altLang="zh-CN" sz="2800" dirty="0" smtClean="0">
              <a:solidFill>
                <a:schemeClr val="accent5">
                  <a:lumMod val="75000"/>
                </a:schemeClr>
              </a:solidFill>
              <a:latin typeface="Arial" pitchFamily="34" charset="0"/>
              <a:ea typeface="Arial" pitchFamily="34" charset="0"/>
              <a:sym typeface="+mn-ea"/>
            </a:endParaRPr>
          </a:p>
        </p:txBody>
      </p:sp>
      <p:sp>
        <p:nvSpPr>
          <p:cNvPr id="26" name="任意多边形 25"/>
          <p:cNvSpPr/>
          <p:nvPr/>
        </p:nvSpPr>
        <p:spPr>
          <a:xfrm>
            <a:off x="518733" y="1852522"/>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任意多边形 15"/>
          <p:cNvSpPr/>
          <p:nvPr/>
        </p:nvSpPr>
        <p:spPr>
          <a:xfrm>
            <a:off x="0" y="5871845"/>
            <a:ext cx="12192000" cy="99822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2" name="矩形 1"/>
          <p:cNvSpPr/>
          <p:nvPr/>
        </p:nvSpPr>
        <p:spPr>
          <a:xfrm>
            <a:off x="613348" y="2283052"/>
            <a:ext cx="2311400" cy="1383665"/>
          </a:xfrm>
          <a:prstGeom prst="rect">
            <a:avLst/>
          </a:prstGeom>
          <a:noFill/>
        </p:spPr>
        <p:txBody>
          <a:bodyPr wrap="square" rtlCol="0">
            <a:spAutoFit/>
          </a:bodyPr>
          <a:p>
            <a:r>
              <a:rPr lang="en-US" altLang="zh-CN" sz="2800" dirty="0">
                <a:solidFill>
                  <a:schemeClr val="accent5">
                    <a:lumMod val="75000"/>
                  </a:schemeClr>
                </a:solidFill>
                <a:latin typeface="Arial" pitchFamily="34" charset="0"/>
                <a:ea typeface="Arial" pitchFamily="34" charset="0"/>
              </a:rPr>
              <a:t>Search for blocks</a:t>
            </a:r>
            <a:endParaRPr lang="en-US" altLang="zh-CN" sz="2800" dirty="0">
              <a:solidFill>
                <a:schemeClr val="accent5">
                  <a:lumMod val="75000"/>
                </a:schemeClr>
              </a:solidFill>
              <a:latin typeface="Arial" pitchFamily="34" charset="0"/>
              <a:ea typeface="Arial" pitchFamily="34" charset="0"/>
            </a:endParaRPr>
          </a:p>
          <a:p>
            <a:endParaRPr lang="zh-CN" altLang="en-US" sz="2800" dirty="0">
              <a:solidFill>
                <a:schemeClr val="accent5">
                  <a:lumMod val="75000"/>
                </a:schemeClr>
              </a:solidFill>
              <a:latin typeface="Arial" pitchFamily="34" charset="0"/>
              <a:ea typeface="Arial" pitchFamily="34" charset="0"/>
            </a:endParaRPr>
          </a:p>
        </p:txBody>
      </p:sp>
      <p:pic>
        <p:nvPicPr>
          <p:cNvPr id="4" name="图片 3"/>
          <p:cNvPicPr>
            <a:picLocks noChangeAspect="1"/>
          </p:cNvPicPr>
          <p:nvPr/>
        </p:nvPicPr>
        <p:blipFill>
          <a:blip r:embed="rId1"/>
          <a:stretch>
            <a:fillRect/>
          </a:stretch>
        </p:blipFill>
        <p:spPr>
          <a:xfrm>
            <a:off x="4228465" y="908685"/>
            <a:ext cx="5424170" cy="5217160"/>
          </a:xfrm>
          <a:prstGeom prst="rect">
            <a:avLst/>
          </a:prstGeom>
        </p:spPr>
      </p:pic>
      <p:pic>
        <p:nvPicPr>
          <p:cNvPr id="17" name="图片 16" descr="新Logo标志 - 长方形"/>
          <p:cNvPicPr>
            <a:picLocks noChangeAspect="1"/>
          </p:cNvPicPr>
          <p:nvPr/>
        </p:nvPicPr>
        <p:blipFill>
          <a:blip r:embed="rId2"/>
          <a:stretch>
            <a:fillRect/>
          </a:stretch>
        </p:blipFill>
        <p:spPr>
          <a:xfrm>
            <a:off x="1569720" y="37465"/>
            <a:ext cx="1351915" cy="6762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blinds/>
      </p:transition>
    </mc:Choice>
    <mc:Fallback>
      <p:transition spd="slow">
        <p:blind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zh-CN"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6" name="文本框 5"/>
          <p:cNvSpPr txBox="1"/>
          <p:nvPr/>
        </p:nvSpPr>
        <p:spPr>
          <a:xfrm>
            <a:off x="613410" y="628650"/>
            <a:ext cx="1099820" cy="521970"/>
          </a:xfrm>
          <a:prstGeom prst="rect">
            <a:avLst/>
          </a:prstGeom>
          <a:noFill/>
        </p:spPr>
        <p:txBody>
          <a:bodyPr wrap="none" rtlCol="0" anchor="t">
            <a:spAutoFit/>
          </a:bodyPr>
          <a:p>
            <a:r>
              <a:rPr lang="en-US" altLang="zh-CN" sz="2800" dirty="0" smtClean="0">
                <a:solidFill>
                  <a:schemeClr val="accent5">
                    <a:lumMod val="75000"/>
                  </a:schemeClr>
                </a:solidFill>
                <a:latin typeface="Arial" pitchFamily="34" charset="0"/>
                <a:ea typeface="Arial" pitchFamily="34" charset="0"/>
                <a:sym typeface="+mn-ea"/>
              </a:rPr>
              <a:t>Part 3</a:t>
            </a:r>
            <a:endParaRPr lang="en-US" altLang="zh-CN" sz="2800" dirty="0" smtClean="0">
              <a:solidFill>
                <a:schemeClr val="accent5">
                  <a:lumMod val="75000"/>
                </a:schemeClr>
              </a:solidFill>
              <a:latin typeface="Arial" pitchFamily="34" charset="0"/>
              <a:ea typeface="Arial" pitchFamily="34" charset="0"/>
              <a:sym typeface="+mn-ea"/>
            </a:endParaRPr>
          </a:p>
        </p:txBody>
      </p:sp>
      <p:sp>
        <p:nvSpPr>
          <p:cNvPr id="26" name="任意多边形 25"/>
          <p:cNvSpPr/>
          <p:nvPr/>
        </p:nvSpPr>
        <p:spPr>
          <a:xfrm>
            <a:off x="518733" y="1852522"/>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任意多边形 15"/>
          <p:cNvSpPr/>
          <p:nvPr/>
        </p:nvSpPr>
        <p:spPr>
          <a:xfrm>
            <a:off x="0" y="5871845"/>
            <a:ext cx="12192000" cy="99822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5" name="矩形 4"/>
          <p:cNvSpPr/>
          <p:nvPr/>
        </p:nvSpPr>
        <p:spPr>
          <a:xfrm>
            <a:off x="613348" y="2283052"/>
            <a:ext cx="2311400" cy="1383665"/>
          </a:xfrm>
          <a:prstGeom prst="rect">
            <a:avLst/>
          </a:prstGeom>
          <a:noFill/>
        </p:spPr>
        <p:txBody>
          <a:bodyPr wrap="square" rtlCol="0">
            <a:spAutoFit/>
          </a:bodyPr>
          <a:p>
            <a:r>
              <a:rPr lang="en-US" altLang="zh-CN" sz="2800" dirty="0">
                <a:solidFill>
                  <a:schemeClr val="accent5">
                    <a:lumMod val="75000"/>
                  </a:schemeClr>
                </a:solidFill>
                <a:latin typeface="Arial" pitchFamily="34" charset="0"/>
                <a:ea typeface="Arial" pitchFamily="34" charset="0"/>
              </a:rPr>
              <a:t>Search for blocks</a:t>
            </a:r>
            <a:endParaRPr lang="en-US" altLang="zh-CN" sz="2800" dirty="0">
              <a:solidFill>
                <a:schemeClr val="accent5">
                  <a:lumMod val="75000"/>
                </a:schemeClr>
              </a:solidFill>
              <a:latin typeface="Arial" pitchFamily="34" charset="0"/>
              <a:ea typeface="Arial" pitchFamily="34" charset="0"/>
            </a:endParaRPr>
          </a:p>
          <a:p>
            <a:endParaRPr lang="zh-CN" altLang="en-US" sz="2800" dirty="0">
              <a:solidFill>
                <a:schemeClr val="accent5">
                  <a:lumMod val="75000"/>
                </a:schemeClr>
              </a:solidFill>
              <a:latin typeface="Arial" pitchFamily="34" charset="0"/>
              <a:ea typeface="Arial" pitchFamily="34" charset="0"/>
            </a:endParaRPr>
          </a:p>
        </p:txBody>
      </p:sp>
      <p:pic>
        <p:nvPicPr>
          <p:cNvPr id="2" name="图片 1"/>
          <p:cNvPicPr>
            <a:picLocks noChangeAspect="1"/>
          </p:cNvPicPr>
          <p:nvPr/>
        </p:nvPicPr>
        <p:blipFill>
          <a:blip r:embed="rId1"/>
          <a:stretch>
            <a:fillRect/>
          </a:stretch>
        </p:blipFill>
        <p:spPr>
          <a:xfrm>
            <a:off x="4234180" y="909955"/>
            <a:ext cx="5480050" cy="5194935"/>
          </a:xfrm>
          <a:prstGeom prst="rect">
            <a:avLst/>
          </a:prstGeom>
        </p:spPr>
      </p:pic>
      <p:pic>
        <p:nvPicPr>
          <p:cNvPr id="17" name="图片 16" descr="新Logo标志 - 长方形"/>
          <p:cNvPicPr>
            <a:picLocks noChangeAspect="1"/>
          </p:cNvPicPr>
          <p:nvPr/>
        </p:nvPicPr>
        <p:blipFill>
          <a:blip r:embed="rId2"/>
          <a:stretch>
            <a:fillRect/>
          </a:stretch>
        </p:blipFill>
        <p:spPr>
          <a:xfrm>
            <a:off x="1569720" y="37465"/>
            <a:ext cx="1351915" cy="6762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cover dir="rd"/>
      </p:transition>
    </mc:Choice>
    <mc:Fallback>
      <p:transition spd="slow">
        <p:cover dir="rd"/>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553720" y="628650"/>
            <a:ext cx="1111885" cy="521970"/>
          </a:xfrm>
          <a:prstGeom prst="rect">
            <a:avLst/>
          </a:prstGeom>
          <a:noFill/>
        </p:spPr>
        <p:txBody>
          <a:bodyPr wrap="none" rtlCol="0" anchor="t">
            <a:spAutoFit/>
          </a:bodyPr>
          <a:p>
            <a:r>
              <a:rPr lang="en-US" altLang="zh-CN" sz="2800" dirty="0" smtClean="0">
                <a:solidFill>
                  <a:schemeClr val="accent5">
                    <a:lumMod val="75000"/>
                  </a:schemeClr>
                </a:solidFill>
                <a:latin typeface="Arial" pitchFamily="34" charset="0"/>
                <a:ea typeface="Arial" pitchFamily="34" charset="0"/>
                <a:sym typeface="+mn-ea"/>
              </a:rPr>
              <a:t>Part 4</a:t>
            </a:r>
            <a:endParaRPr lang="en-US" altLang="zh-CN" sz="2800" dirty="0" smtClean="0">
              <a:solidFill>
                <a:schemeClr val="accent5">
                  <a:lumMod val="75000"/>
                </a:schemeClr>
              </a:solidFill>
              <a:latin typeface="Arial" pitchFamily="34" charset="0"/>
              <a:ea typeface="Arial" pitchFamily="34" charset="0"/>
              <a:sym typeface="+mn-ea"/>
            </a:endParaRPr>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zh-CN"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26" name="任意多边形 25"/>
          <p:cNvSpPr/>
          <p:nvPr/>
        </p:nvSpPr>
        <p:spPr>
          <a:xfrm>
            <a:off x="650240" y="2073910"/>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文本框 99"/>
          <p:cNvSpPr txBox="1"/>
          <p:nvPr/>
        </p:nvSpPr>
        <p:spPr>
          <a:xfrm>
            <a:off x="2729230" y="4509770"/>
            <a:ext cx="8251825" cy="1383665"/>
          </a:xfrm>
          <a:prstGeom prst="rect">
            <a:avLst/>
          </a:prstGeom>
          <a:noFill/>
          <a:ln w="9525">
            <a:noFill/>
          </a:ln>
        </p:spPr>
        <p:txBody>
          <a:bodyPr wrap="square">
            <a:spAutoFit/>
          </a:bodyPr>
          <a:p>
            <a:pPr indent="0"/>
            <a:r>
              <a:rPr lang="en-US" altLang="zh-CN" sz="2800" b="0">
                <a:solidFill>
                  <a:srgbClr val="FF0000"/>
                </a:solidFill>
                <a:latin typeface="Arial" pitchFamily="34" charset="0"/>
                <a:ea typeface="Arial" pitchFamily="34" charset="0"/>
                <a:cs typeface="宋体" pitchFamily="2" charset="-122"/>
              </a:rPr>
              <a:t>    </a:t>
            </a:r>
            <a:r>
              <a:rPr lang="zh-CN" altLang="en-US" sz="2800" b="0">
                <a:solidFill>
                  <a:srgbClr val="FF0000"/>
                </a:solidFill>
                <a:latin typeface="Arial" pitchFamily="34" charset="0"/>
                <a:ea typeface="Arial" pitchFamily="34" charset="0"/>
                <a:cs typeface="宋体" pitchFamily="2" charset="-122"/>
              </a:rPr>
              <a:t>The courses about water lamp need to turn off the power before downloading the new program, otherwise the water lantern will always be on.</a:t>
            </a:r>
            <a:endParaRPr lang="zh-CN" altLang="en-US" sz="2800" b="0">
              <a:solidFill>
                <a:srgbClr val="FF0000"/>
              </a:solidFill>
              <a:latin typeface="Arial" pitchFamily="34" charset="0"/>
              <a:ea typeface="Arial" pitchFamily="34" charset="0"/>
              <a:cs typeface="宋体" pitchFamily="2" charset="-122"/>
            </a:endParaRPr>
          </a:p>
        </p:txBody>
      </p:sp>
      <p:sp>
        <p:nvSpPr>
          <p:cNvPr id="5" name="矩形 4"/>
          <p:cNvSpPr/>
          <p:nvPr/>
        </p:nvSpPr>
        <p:spPr>
          <a:xfrm>
            <a:off x="853378" y="2476727"/>
            <a:ext cx="2076450" cy="953135"/>
          </a:xfrm>
          <a:prstGeom prst="rect">
            <a:avLst/>
          </a:prstGeom>
          <a:noFill/>
        </p:spPr>
        <p:txBody>
          <a:bodyPr wrap="square" rtlCol="0">
            <a:spAutoFit/>
          </a:bodyPr>
          <a:p>
            <a:r>
              <a:rPr lang="en-US" altLang="zh-CN" sz="2800" dirty="0">
                <a:solidFill>
                  <a:schemeClr val="accent5">
                    <a:lumMod val="75000"/>
                  </a:schemeClr>
                </a:solidFill>
                <a:latin typeface="Arial" pitchFamily="34" charset="0"/>
                <a:ea typeface="Arial" pitchFamily="34" charset="0"/>
              </a:rPr>
              <a:t>Combine blocks</a:t>
            </a:r>
            <a:endParaRPr lang="en-US" altLang="zh-CN" sz="2800" dirty="0">
              <a:solidFill>
                <a:schemeClr val="accent5">
                  <a:lumMod val="75000"/>
                </a:schemeClr>
              </a:solidFill>
              <a:latin typeface="Arial" pitchFamily="34" charset="0"/>
              <a:ea typeface="Arial" pitchFamily="34" charset="0"/>
            </a:endParaRPr>
          </a:p>
        </p:txBody>
      </p:sp>
      <p:pic>
        <p:nvPicPr>
          <p:cNvPr id="2" name="图片 1"/>
          <p:cNvPicPr>
            <a:picLocks noChangeAspect="1"/>
          </p:cNvPicPr>
          <p:nvPr/>
        </p:nvPicPr>
        <p:blipFill>
          <a:blip r:embed="rId1"/>
          <a:stretch>
            <a:fillRect/>
          </a:stretch>
        </p:blipFill>
        <p:spPr>
          <a:xfrm>
            <a:off x="3496310" y="1150620"/>
            <a:ext cx="6781165" cy="2990215"/>
          </a:xfrm>
          <a:prstGeom prst="rect">
            <a:avLst/>
          </a:prstGeom>
        </p:spPr>
      </p:pic>
      <p:pic>
        <p:nvPicPr>
          <p:cNvPr id="17" name="图片 16" descr="新Logo标志 - 长方形"/>
          <p:cNvPicPr>
            <a:picLocks noChangeAspect="1"/>
          </p:cNvPicPr>
          <p:nvPr/>
        </p:nvPicPr>
        <p:blipFill>
          <a:blip r:embed="rId2"/>
          <a:stretch>
            <a:fillRect/>
          </a:stretch>
        </p:blipFill>
        <p:spPr>
          <a:xfrm>
            <a:off x="1569720" y="37465"/>
            <a:ext cx="1351915" cy="6762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zoom/>
      </p:transition>
    </mc:Choice>
    <mc:Fallback>
      <p:transition spd="slow">
        <p:zoom/>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卡通">
      <a:majorFont>
        <a:latin typeface="方正卡通简体"/>
        <a:ea typeface="方正喵呜体"/>
        <a:cs typeface=""/>
      </a:majorFont>
      <a:minorFont>
        <a:latin typeface="方正卡通简体"/>
        <a:ea typeface="方正卡通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2316</Words>
  <Application>WPS 演示</Application>
  <PresentationFormat>自定义</PresentationFormat>
  <Paragraphs>115</Paragraphs>
  <Slides>10</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vt:i4>
      </vt:variant>
    </vt:vector>
  </HeadingPairs>
  <TitlesOfParts>
    <vt:vector size="17" baseType="lpstr">
      <vt:lpstr>Arial </vt:lpstr>
      <vt:lpstr>宋体 </vt:lpstr>
      <vt:lpstr>icomoon</vt:lpstr>
      <vt:lpstr>Yu Gothic UI Semibold</vt:lpstr>
      <vt:lpstr>方正喵呜体</vt:lpstr>
      <vt:lpstr>方正卡通简体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creator>PPTS</dc:creator>
  <cp:keywords>PPTS</cp:keywords>
  <dc:description>PPTS</dc:description>
  <dc:subject>PPTS</dc:subject>
  <cp:category>PPTS</cp:category>
  <cp:lastModifiedBy>Administrator</cp:lastModifiedBy>
  <cp:revision>92</cp:revision>
  <dcterms:created xsi:type="dcterms:W3CDTF">2014-02-21T16:31:00Z</dcterms:created>
  <dcterms:modified xsi:type="dcterms:W3CDTF">2020-12-31T07:17:04Z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