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8" r:id="rId3"/>
    <p:sldId id="286" r:id="rId4"/>
    <p:sldId id="264" r:id="rId5"/>
    <p:sldId id="295" r:id="rId6"/>
    <p:sldId id="268" r:id="rId7"/>
    <p:sldId id="277" r:id="rId8"/>
    <p:sldId id="280" r:id="rId9"/>
    <p:sldId id="283" r:id="rId10"/>
    <p:sldId id="269" r:id="rId11"/>
    <p:sldId id="296" r:id="rId12"/>
  </p:sldIdLst>
  <p:sldSz cx="12192000" cy="6858000"/>
  <p:notesSz cx="6858000" cy="9144000"/>
  <p:embeddedFontLst>
    <p:embeddedFont>
      <p:font typeface="icomoon" charset="0"/>
      <p:regular r:id="rId18"/>
    </p:embeddedFont>
    <p:embeddedFont>
      <p:font typeface="Yu Gothic UI Semibold" charset="-128"/>
      <p:regular r:id="rId19"/>
    </p:embeddedFont>
    <p:embeddedFont>
      <p:font typeface="方正喵呜体" charset="0"/>
      <p:regular r:id="rId20"/>
    </p:embeddedFont>
    <p:embeddedFont>
      <p:font typeface="方正卡通简体" charset="0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jpeg"/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5.jpe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jpeg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6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09499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a</a:t>
            </a:r>
            <a:r>
              <a:rPr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dvanced lesson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6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“Light alone”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004185" y="4966335"/>
            <a:ext cx="820674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you have downloaded the program, you can see a smile on the car's dot matrix and light a seven color flow lamp alone. Now it is lit by red, and the children can choose to light the other colors in the program.</a:t>
            </a:r>
            <a:endParaRPr lang="zh-CN" altLang="en-US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3905" y="1054100"/>
            <a:ext cx="4514850" cy="37934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"/>
      </p:transition>
    </mc:Choice>
    <mc:Fallback>
      <p:transition spd="slow">
        <p:cover dir="r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8845" y="867410"/>
            <a:ext cx="4401185" cy="529272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u"/>
      </p:transition>
    </mc:Choice>
    <mc:Fallback>
      <p:transition spd="slow">
        <p:cover dir="l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9715" y="900430"/>
            <a:ext cx="5307330" cy="51917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u"/>
      </p:transition>
    </mc:Choice>
    <mc:Fallback>
      <p:transition spd="slow">
        <p:cover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8465" y="908685"/>
            <a:ext cx="5424170" cy="5217160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4225" y="933450"/>
            <a:ext cx="4613275" cy="499173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5145" y="2582545"/>
            <a:ext cx="7875905" cy="259969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877185" y="1092835"/>
            <a:ext cx="8251825" cy="1371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2800" b="0">
                <a:solidFill>
                  <a:srgbClr val="FF0000"/>
                </a:solidFill>
                <a:latin typeface="Arial" pitchFamily="34" charset="0"/>
                <a:ea typeface="Arial" pitchFamily="34" charset="0"/>
                <a:cs typeface="宋体" pitchFamily="2" charset="-122"/>
              </a:rPr>
              <a:t>The courses about water lamp need to turn off the power before downloading the new program, otherwise the water lantern will always be on.</a:t>
            </a:r>
            <a:endParaRPr lang="zh-CN" altLang="en-US" sz="2800" b="0">
              <a:solidFill>
                <a:srgbClr val="FF0000"/>
              </a:solidFill>
              <a:latin typeface="Arial" pitchFamily="34" charset="0"/>
              <a:ea typeface="Arial" pitchFamily="34" charset="0"/>
              <a:cs typeface="宋体" pitchFamily="2" charset="-122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2282</Words>
  <Application>WPS 演示</Application>
  <PresentationFormat>自定义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90</cp:revision>
  <dcterms:created xsi:type="dcterms:W3CDTF">2014-02-21T16:31:00Z</dcterms:created>
  <dcterms:modified xsi:type="dcterms:W3CDTF">2020-12-31T07:18:02Z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