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handoutMasterIdLst>
    <p:handoutMasterId r:id="rId17"/>
  </p:handoutMasterIdLst>
  <p:sldIdLst>
    <p:sldId id="258" r:id="rId3"/>
    <p:sldId id="293" r:id="rId4"/>
    <p:sldId id="264" r:id="rId5"/>
    <p:sldId id="294" r:id="rId6"/>
    <p:sldId id="295" r:id="rId7"/>
    <p:sldId id="296" r:id="rId8"/>
    <p:sldId id="297" r:id="rId9"/>
    <p:sldId id="283" r:id="rId10"/>
    <p:sldId id="269" r:id="rId11"/>
    <p:sldId id="286" r:id="rId12"/>
    <p:sldId id="289" r:id="rId13"/>
    <p:sldId id="287" r:id="rId14"/>
    <p:sldId id="298" r:id="rId15"/>
  </p:sldIdLst>
  <p:sldSz cx="12192000" cy="6858000"/>
  <p:notesSz cx="6858000" cy="9144000"/>
  <p:embeddedFontLst>
    <p:embeddedFont>
      <p:font typeface="icomoon" charset="0"/>
      <p:regular r:id="rId21"/>
    </p:embeddedFont>
    <p:embeddedFont>
      <p:font typeface="Yu Gothic UI Semibold" charset="-128"/>
      <p:regular r:id="rId22"/>
    </p:embeddedFont>
    <p:embeddedFont>
      <p:font typeface="方正喵呜体" charset="0"/>
      <p:regular r:id="rId23"/>
    </p:embeddedFont>
    <p:embeddedFont>
      <p:font typeface="方正卡通简体" charset="0"/>
      <p:regular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60"/>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jpe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4.jpe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6.jpe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7.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jpe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jpe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jpe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0.jpe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8</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844040" y="3094990"/>
            <a:ext cx="8300720" cy="521970"/>
          </a:xfrm>
          <a:prstGeom prst="rect">
            <a:avLst/>
          </a:prstGeom>
          <a:noFill/>
        </p:spPr>
        <p:txBody>
          <a:bodyPr wrap="square" rtlCol="0">
            <a:spAutoFit/>
          </a:bodyPr>
          <a:lstStyle/>
          <a:p>
            <a:pPr algn="ct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a</a:t>
            </a:r>
            <a:r>
              <a:rPr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dvanced lesson </a:t>
            </a:r>
            <a:r>
              <a:rPr 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8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“Breathing lamp”</a:t>
            </a:r>
            <a:endParaRPr lang="zh-CN" alt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796863" y="251482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191000" y="1586230"/>
            <a:ext cx="3809365" cy="368554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15" name="文本框 14"/>
          <p:cNvSpPr txBox="1"/>
          <p:nvPr/>
        </p:nvSpPr>
        <p:spPr>
          <a:xfrm>
            <a:off x="3422650" y="118110"/>
            <a:ext cx="7063740" cy="579120"/>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709868" y="251482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4399915" y="1443355"/>
            <a:ext cx="3971290" cy="397129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d"/>
      </p:transition>
    </mc:Choice>
    <mc:Fallback>
      <p:transition spd="slow">
        <p:cover dir="rd"/>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2789555" y="887095"/>
            <a:ext cx="4933315" cy="5238115"/>
          </a:xfrm>
          <a:prstGeom prst="rect">
            <a:avLst/>
          </a:prstGeom>
        </p:spPr>
      </p:pic>
      <p:sp>
        <p:nvSpPr>
          <p:cNvPr id="7" name="文本框 6"/>
          <p:cNvSpPr txBox="1"/>
          <p:nvPr/>
        </p:nvSpPr>
        <p:spPr>
          <a:xfrm>
            <a:off x="8377555" y="1150620"/>
            <a:ext cx="2837180" cy="4358640"/>
          </a:xfrm>
          <a:prstGeom prst="rect">
            <a:avLst/>
          </a:prstGeom>
          <a:noFill/>
          <a:ln w="9525">
            <a:noFill/>
          </a:ln>
        </p:spPr>
        <p:txBody>
          <a:bodyPr wrap="square">
            <a:spAutoFit/>
          </a:bodyPr>
          <a:p>
            <a:pPr indent="0"/>
            <a:r>
              <a:rPr lang="zh-CN" altLang="en-US" sz="2800" b="0">
                <a:solidFill>
                  <a:srgbClr val="FF0000"/>
                </a:solidFill>
                <a:latin typeface="Arial" pitchFamily="34" charset="0"/>
                <a:ea typeface="Arial" pitchFamily="34" charset="0"/>
                <a:cs typeface="宋体" pitchFamily="2" charset="-122"/>
              </a:rPr>
              <a:t>The courses about water lamp need to turn off the power before downloading the new program, otherwise the water lantern will always be on.</a:t>
            </a:r>
            <a:endParaRPr lang="zh-CN" altLang="en-US" sz="2800" b="0">
              <a:solidFill>
                <a:srgbClr val="FF0000"/>
              </a:solidFill>
              <a:latin typeface="Arial" pitchFamily="34" charset="0"/>
              <a:ea typeface="Arial" pitchFamily="34" charset="0"/>
              <a:cs typeface="宋体" pitchFamily="2" charset="-122"/>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u"/>
      </p:transition>
    </mc:Choice>
    <mc:Fallback>
      <p:transition spd="slow">
        <p:cover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476500" y="2463165"/>
            <a:ext cx="7237974" cy="388631"/>
            <a:chOff x="1459489" y="1292335"/>
            <a:chExt cx="6498938" cy="388428"/>
          </a:xfrm>
        </p:grpSpPr>
        <p:sp>
          <p:nvSpPr>
            <p:cNvPr id="18" name="文本框 17"/>
            <p:cNvSpPr txBox="1"/>
            <p:nvPr/>
          </p:nvSpPr>
          <p:spPr>
            <a:xfrm>
              <a:off x="1459489"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2037447"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425715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11" name="文本框 10"/>
          <p:cNvSpPr txBox="1"/>
          <p:nvPr/>
        </p:nvSpPr>
        <p:spPr>
          <a:xfrm>
            <a:off x="6199989"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8375722"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755900" y="4853305"/>
            <a:ext cx="8206740" cy="118872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After you download the program, you can see a smile on the dot matrix of the car, and the colorful lights fade slowly and brightly, and then fade away from the light. We can also change the color of the seven color lamp, which is very beautiful in the program. Let's take a look at the effect.</a:t>
            </a:r>
            <a:endPar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nvPicPr>
        <p:blipFill>
          <a:blip r:embed="rId1"/>
          <a:stretch>
            <a:fillRect/>
          </a:stretch>
        </p:blipFill>
        <p:spPr>
          <a:xfrm>
            <a:off x="2882900" y="1782445"/>
            <a:ext cx="2155825" cy="2549525"/>
          </a:xfrm>
          <a:prstGeom prst="rect">
            <a:avLst/>
          </a:prstGeom>
        </p:spPr>
      </p:pic>
      <p:pic>
        <p:nvPicPr>
          <p:cNvPr id="10" name="图片 9"/>
          <p:cNvPicPr>
            <a:picLocks noChangeAspect="1"/>
          </p:cNvPicPr>
          <p:nvPr/>
        </p:nvPicPr>
        <p:blipFill>
          <a:blip r:embed="rId2"/>
          <a:stretch>
            <a:fillRect/>
          </a:stretch>
        </p:blipFill>
        <p:spPr>
          <a:xfrm>
            <a:off x="5038725" y="1782445"/>
            <a:ext cx="2115185" cy="2669540"/>
          </a:xfrm>
          <a:prstGeom prst="rect">
            <a:avLst/>
          </a:prstGeom>
        </p:spPr>
      </p:pic>
      <p:pic>
        <p:nvPicPr>
          <p:cNvPr id="11" name="图片 10"/>
          <p:cNvPicPr>
            <a:picLocks noChangeAspect="1"/>
          </p:cNvPicPr>
          <p:nvPr/>
        </p:nvPicPr>
        <p:blipFill>
          <a:blip r:embed="rId3"/>
          <a:stretch>
            <a:fillRect/>
          </a:stretch>
        </p:blipFill>
        <p:spPr>
          <a:xfrm>
            <a:off x="7151370" y="1781810"/>
            <a:ext cx="2142490" cy="2550160"/>
          </a:xfrm>
          <a:prstGeom prst="rect">
            <a:avLst/>
          </a:prstGeom>
        </p:spPr>
      </p:pic>
      <p:pic>
        <p:nvPicPr>
          <p:cNvPr id="12" name="图片 11"/>
          <p:cNvPicPr>
            <a:picLocks noChangeAspect="1"/>
          </p:cNvPicPr>
          <p:nvPr/>
        </p:nvPicPr>
        <p:blipFill>
          <a:blip r:embed="rId4"/>
          <a:stretch>
            <a:fillRect/>
          </a:stretch>
        </p:blipFill>
        <p:spPr>
          <a:xfrm>
            <a:off x="9293860" y="1781810"/>
            <a:ext cx="2181860" cy="2530475"/>
          </a:xfrm>
          <a:prstGeom prst="rect">
            <a:avLst/>
          </a:prstGeom>
        </p:spPr>
      </p:pic>
      <p:sp>
        <p:nvSpPr>
          <p:cNvPr id="3" name="矩形 2"/>
          <p:cNvSpPr/>
          <p:nvPr/>
        </p:nvSpPr>
        <p:spPr>
          <a:xfrm>
            <a:off x="103562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5"/>
          <a:stretch>
            <a:fillRect/>
          </a:stretch>
        </p:blipFill>
        <p:spPr>
          <a:xfrm>
            <a:off x="1569720" y="37465"/>
            <a:ext cx="1351915" cy="676275"/>
          </a:xfrm>
          <a:prstGeom prst="rect">
            <a:avLst/>
          </a:prstGeom>
        </p:spPr>
      </p:pic>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2504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3672205" y="901065"/>
            <a:ext cx="4847590" cy="517144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dir="vert"/>
      </p:transition>
    </mc:Choice>
    <mc:Fallback>
      <p:transition spd="slow">
        <p:checker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4069715" y="900430"/>
            <a:ext cx="5307330" cy="519176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lu"/>
      </p:transition>
    </mc:Choice>
    <mc:Fallback>
      <p:transition spd="slow">
        <p:cover dir="l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067175" y="916305"/>
            <a:ext cx="5518150" cy="526605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2" name="图片 1"/>
          <p:cNvPicPr>
            <a:picLocks noChangeAspect="1"/>
          </p:cNvPicPr>
          <p:nvPr/>
        </p:nvPicPr>
        <p:blipFill>
          <a:blip r:embed="rId1"/>
          <a:stretch>
            <a:fillRect/>
          </a:stretch>
        </p:blipFill>
        <p:spPr>
          <a:xfrm>
            <a:off x="4558665" y="880745"/>
            <a:ext cx="4253230" cy="5298440"/>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47968" y="24862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3834130" y="1900555"/>
            <a:ext cx="4523740" cy="305689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2797</Words>
  <Application>WPS 演示</Application>
  <PresentationFormat>自定义</PresentationFormat>
  <Paragraphs>142</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92</cp:revision>
  <dcterms:created xsi:type="dcterms:W3CDTF">2014-02-21T16:31:00Z</dcterms:created>
  <dcterms:modified xsi:type="dcterms:W3CDTF">2020-12-31T07:20:25Z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