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3"/>
    <p:sldId id="289" r:id="rId4"/>
    <p:sldId id="264" r:id="rId5"/>
    <p:sldId id="290" r:id="rId6"/>
    <p:sldId id="268" r:id="rId7"/>
    <p:sldId id="277" r:id="rId8"/>
    <p:sldId id="287" r:id="rId9"/>
    <p:sldId id="291" r:id="rId10"/>
  </p:sldIdLst>
  <p:sldSz cx="12192000" cy="6858000"/>
  <p:notesSz cx="6858000" cy="9144000"/>
  <p:embeddedFontLst>
    <p:embeddedFont>
      <p:font typeface="icomoon" charset="0"/>
      <p:regular r:id="rId16"/>
    </p:embeddedFont>
    <p:embeddedFont>
      <p:font typeface="Yu Gothic UI Semibold" charset="-128"/>
      <p:regular r:id="rId17"/>
    </p:embeddedFont>
    <p:embeddedFont>
      <p:font typeface="方正喵呜体" charset="0"/>
      <p:regular r:id="rId18"/>
    </p:embeddedFont>
    <p:embeddedFont>
      <p:font typeface="方正卡通简体" charset="0"/>
      <p:regular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456"/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38" y="-84"/>
      </p:cViewPr>
      <p:guideLst>
        <p:guide orient="horz" pos="2131"/>
        <p:guide pos="3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jpeg"/><Relationship Id="rId2" Type="http://schemas.openxmlformats.org/officeDocument/2006/relationships/slide" Target="slide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3405" y="1851025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Lesson 1</a:t>
            </a:r>
            <a:endParaRPr lang="en-US" altLang="zh-CN" sz="4000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44040" y="3137535"/>
            <a:ext cx="8300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 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robot lesson 1 “Robot forward”</a:t>
            </a:r>
            <a:endParaRPr lang="en-US" altLang="zh-CN" sz="3200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480060" y="203835"/>
            <a:ext cx="1004252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latin typeface="icomoon" charset="0"/>
                <a:ea typeface="Yu Gothic UI Semibold" charset="-128"/>
              </a:rPr>
              <a:t>         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pic>
        <p:nvPicPr>
          <p:cNvPr id="2" name="图片 1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30" y="56515"/>
            <a:ext cx="1351915" cy="676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6291" y="815798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" y="5118134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476500" y="2463165"/>
            <a:ext cx="7237974" cy="388631"/>
            <a:chOff x="1459489" y="1292335"/>
            <a:chExt cx="6498938" cy="388428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2199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Part1</a:t>
              </a:r>
              <a:endParaRPr lang="en-US" altLang="zh-CN" dirty="0" smtClean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78949" y="1292335"/>
              <a:ext cx="78295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 2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71947" y="1312655"/>
              <a:ext cx="70929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Part3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77377" y="1292511"/>
              <a:ext cx="781050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 4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81050" y="133350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06380" y="642387"/>
            <a:ext cx="1427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C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ontent</a:t>
            </a:r>
            <a:endParaRPr lang="zh-CN" altLang="en-US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37447" y="2925378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rgbClr val="0070C0"/>
                </a:solidFill>
                <a:latin typeface="Arial" pitchFamily="34" charset="0"/>
                <a:ea typeface="Arial" pitchFamily="34" charset="0"/>
                <a:hlinkClick r:id="rId2" action="ppaction://hlinksldjump"/>
              </a:rPr>
              <a:t>Learning goals</a:t>
            </a:r>
            <a:endParaRPr lang="zh-CN" altLang="en-US" dirty="0">
              <a:solidFill>
                <a:srgbClr val="0070C0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57156" y="2925378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  <a:hlinkClick r:id="rId2" action="ppaction://hlinksldjump"/>
              </a:rPr>
              <a:t>Preparation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  <a:hlinkClick r:id="rId2" action="ppaction://hlinksldjump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99989" y="2925378"/>
            <a:ext cx="194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2" action="ppaction://hlinksldjump"/>
              </a:rPr>
              <a:t>Search for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722" y="2925554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2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2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2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7" name="图片 6" descr="新Logo标志 - 长方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415" y="93980"/>
            <a:ext cx="1369695" cy="685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2755900" y="4853305"/>
            <a:ext cx="8206740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After you download the program, you can see that the robot is running forward. Let's have a try. If we want the robot to move backward and turn around? Children can find the answer in the next class.</a:t>
            </a:r>
            <a:endParaRPr lang="zh-CN" altLang="en-US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5425" y="1135380"/>
            <a:ext cx="5074285" cy="350266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34353" y="2302737"/>
            <a:ext cx="19913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Learning goals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5" name="图片 4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860" y="5651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ru"/>
      </p:transition>
    </mc:Choice>
    <mc:Fallback>
      <p:transition spd="slow">
        <p:cover dir="ru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Part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4366260" y="2313940"/>
            <a:ext cx="55835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●  1 X USB cable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●  1 X micro:bit</a:t>
            </a:r>
            <a:r>
              <a:rPr lang="zh-CN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robot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91691" y="2591491"/>
            <a:ext cx="2118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Preparation 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37572" y="1290888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: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7165" y="4005580"/>
            <a:ext cx="8801735" cy="2225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Then the micro:bit is connected to the computer through USB, and the computer will pop up a U disk and click the URL in the U disk to enter the programming interface.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Input this URL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sym typeface="+mn-ea"/>
              </a:rPr>
              <a:t>https://github.com/lzty634158/yahboom_mbit_en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to get the package.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4" name="图片 3" descr="新Logo标志 - 长方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990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3348" y="228813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7125" y="901065"/>
            <a:ext cx="4857115" cy="5190490"/>
          </a:xfrm>
          <a:prstGeom prst="rect">
            <a:avLst/>
          </a:prstGeom>
        </p:spPr>
      </p:pic>
      <p:pic>
        <p:nvPicPr>
          <p:cNvPr id="4" name="图片 3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335" y="85090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lu"/>
      </p:transition>
    </mc:Choice>
    <mc:Fallback>
      <p:transition spd="slow">
        <p:cover dir="l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33" y="1852522"/>
            <a:ext cx="2079101" cy="127221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3348" y="230464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8280" y="868680"/>
            <a:ext cx="5570220" cy="5252085"/>
          </a:xfrm>
          <a:prstGeom prst="rect">
            <a:avLst/>
          </a:prstGeom>
        </p:spPr>
      </p:pic>
      <p:pic>
        <p:nvPicPr>
          <p:cNvPr id="4" name="图片 3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65" y="5651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ld"/>
      </p:transition>
    </mc:Choice>
    <mc:Fallback>
      <p:transition spd="slow">
        <p:cover dir="ld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372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7" name="矩形 6"/>
          <p:cNvSpPr/>
          <p:nvPr/>
        </p:nvSpPr>
        <p:spPr>
          <a:xfrm>
            <a:off x="853378" y="2476727"/>
            <a:ext cx="20764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Combine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7480" y="1691005"/>
            <a:ext cx="4257040" cy="3475990"/>
          </a:xfrm>
          <a:prstGeom prst="rect">
            <a:avLst/>
          </a:prstGeom>
        </p:spPr>
      </p:pic>
      <p:pic>
        <p:nvPicPr>
          <p:cNvPr id="2" name="图片 1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265" y="66040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195886" y="1072882"/>
            <a:ext cx="84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robot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lesson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5644515"/>
            <a:ext cx="12192000" cy="122555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矩形 1"/>
          <p:cNvSpPr/>
          <p:nvPr/>
        </p:nvSpPr>
        <p:spPr>
          <a:xfrm>
            <a:off x="770193" y="4486502"/>
            <a:ext cx="1827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230" y="3028950"/>
            <a:ext cx="7263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Thanks for watching！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5" name="图片 4" descr="新Logo标志 - 长方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2830" y="46990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1815</Words>
  <Application>WPS 演示</Application>
  <PresentationFormat>自定义</PresentationFormat>
  <Paragraphs>95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 </vt:lpstr>
      <vt:lpstr>宋体 </vt:lpstr>
      <vt:lpstr>icomoon</vt:lpstr>
      <vt:lpstr>Yu Gothic UI Semibold</vt:lpstr>
      <vt:lpstr>方正喵呜体</vt:lpstr>
      <vt:lpstr>方正卡通简体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98</cp:revision>
  <dcterms:created xsi:type="dcterms:W3CDTF">2014-02-21T16:31:00Z</dcterms:created>
  <dcterms:modified xsi:type="dcterms:W3CDTF">2020-12-31T07:32:52Z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