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91" r:id="rId7"/>
    <p:sldId id="277" r:id="rId8"/>
    <p:sldId id="287" r:id="rId9"/>
    <p:sldId id="29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微软雅黑 Light" charset="-122"/>
      <p:regular r:id="rId18"/>
    </p:embeddedFont>
    <p:embeddedFont>
      <p:font typeface="方正喵呜体" charset="0"/>
      <p:regular r:id="rId19"/>
    </p:embeddedFont>
    <p:embeddedFont>
      <p:font typeface="方正卡通简体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98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3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robot lesson 3 “Adjust speed”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2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5" y="660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Do kids sometimes think robots are too fast when they use robots? Is there a way to change the speed of the car? The answer is yes! This lesson teaches you how to regulate the speed of the car, let's try it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425" y="1093470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850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4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660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861695"/>
            <a:ext cx="4739640" cy="5257800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035" y="883920"/>
            <a:ext cx="5485765" cy="51917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65" y="7493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895350"/>
            <a:ext cx="5420995" cy="5077460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35" y="1041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</vt:lpstr>
      <vt:lpstr>宋体 </vt:lpstr>
      <vt:lpstr>icomoon</vt:lpstr>
      <vt:lpstr>Yu Gothic UI Semibold</vt:lpstr>
      <vt:lpstr>微软雅黑 Light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102</cp:revision>
  <dcterms:created xsi:type="dcterms:W3CDTF">2014-02-21T16:31:00Z</dcterms:created>
  <dcterms:modified xsi:type="dcterms:W3CDTF">2020-12-31T07:08:18Z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